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Lst>
  <p:notesMasterIdLst>
    <p:notesMasterId r:id="rId17"/>
  </p:notesMasterIdLst>
  <p:handoutMasterIdLst>
    <p:handoutMasterId r:id="rId18"/>
  </p:handoutMasterIdLst>
  <p:sldIdLst>
    <p:sldId id="257" r:id="rId5"/>
    <p:sldId id="258" r:id="rId6"/>
    <p:sldId id="259" r:id="rId7"/>
    <p:sldId id="278" r:id="rId8"/>
    <p:sldId id="284" r:id="rId9"/>
    <p:sldId id="279" r:id="rId10"/>
    <p:sldId id="285" r:id="rId11"/>
    <p:sldId id="280" r:id="rId12"/>
    <p:sldId id="281" r:id="rId13"/>
    <p:sldId id="286" r:id="rId14"/>
    <p:sldId id="277" r:id="rId15"/>
    <p:sldId id="276" r:id="rId16"/>
  </p:sldIdLst>
  <p:sldSz cx="12192000" cy="6858000"/>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7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53" cy="35517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303223" y="0"/>
            <a:ext cx="4057753" cy="355174"/>
          </a:xfrm>
          <a:prstGeom prst="rect">
            <a:avLst/>
          </a:prstGeom>
        </p:spPr>
        <p:txBody>
          <a:bodyPr vert="horz" lIns="91440" tIns="45720" rIns="91440" bIns="45720" rtlCol="0"/>
          <a:lstStyle>
            <a:lvl1pPr algn="r">
              <a:defRPr sz="1200"/>
            </a:lvl1pPr>
          </a:lstStyle>
          <a:p>
            <a:fld id="{59298128-E9C0-410C-BBFF-7B69F991DC3A}" type="datetimeFigureOut">
              <a:rPr lang="en-CA" smtClean="0"/>
              <a:t>2015-09-28</a:t>
            </a:fld>
            <a:endParaRPr lang="en-CA"/>
          </a:p>
        </p:txBody>
      </p:sp>
      <p:sp>
        <p:nvSpPr>
          <p:cNvPr id="4" name="Footer Placeholder 3"/>
          <p:cNvSpPr>
            <a:spLocks noGrp="1"/>
          </p:cNvSpPr>
          <p:nvPr>
            <p:ph type="ftr" sz="quarter" idx="2"/>
          </p:nvPr>
        </p:nvSpPr>
        <p:spPr>
          <a:xfrm>
            <a:off x="0" y="6721901"/>
            <a:ext cx="4057753" cy="355174"/>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303223" y="6721901"/>
            <a:ext cx="4057753" cy="355174"/>
          </a:xfrm>
          <a:prstGeom prst="rect">
            <a:avLst/>
          </a:prstGeom>
        </p:spPr>
        <p:txBody>
          <a:bodyPr vert="horz" lIns="91440" tIns="45720" rIns="91440" bIns="45720" rtlCol="0" anchor="b"/>
          <a:lstStyle>
            <a:lvl1pPr algn="r">
              <a:defRPr sz="1200"/>
            </a:lvl1pPr>
          </a:lstStyle>
          <a:p>
            <a:fld id="{226945CA-5977-4764-AF47-E9AD816F11F7}" type="slidenum">
              <a:rPr lang="en-CA" smtClean="0"/>
              <a:t>‹#›</a:t>
            </a:fld>
            <a:endParaRPr lang="en-CA"/>
          </a:p>
        </p:txBody>
      </p:sp>
    </p:spTree>
    <p:extLst>
      <p:ext uri="{BB962C8B-B14F-4D97-AF65-F5344CB8AC3E}">
        <p14:creationId xmlns:p14="http://schemas.microsoft.com/office/powerpoint/2010/main" val="287004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5083"/>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5303577" y="0"/>
            <a:ext cx="4057333" cy="355083"/>
          </a:xfrm>
          <a:prstGeom prst="rect">
            <a:avLst/>
          </a:prstGeom>
        </p:spPr>
        <p:txBody>
          <a:bodyPr vert="horz" lIns="93936" tIns="46968" rIns="93936" bIns="46968" rtlCol="0"/>
          <a:lstStyle>
            <a:lvl1pPr algn="r">
              <a:defRPr sz="1200"/>
            </a:lvl1pPr>
          </a:lstStyle>
          <a:p>
            <a:fld id="{9B49713F-4A91-4ECD-98CB-5E1919C52A6D}" type="datetimeFigureOut">
              <a:rPr lang="en-CA" smtClean="0"/>
              <a:t>2015-09-28</a:t>
            </a:fld>
            <a:endParaRPr lang="en-CA"/>
          </a:p>
        </p:txBody>
      </p:sp>
      <p:sp>
        <p:nvSpPr>
          <p:cNvPr id="4" name="Slide Image Placeholder 3"/>
          <p:cNvSpPr>
            <a:spLocks noGrp="1" noRot="1" noChangeAspect="1"/>
          </p:cNvSpPr>
          <p:nvPr>
            <p:ph type="sldImg" idx="2"/>
          </p:nvPr>
        </p:nvSpPr>
        <p:spPr>
          <a:xfrm>
            <a:off x="2557463" y="884238"/>
            <a:ext cx="4248150" cy="2389187"/>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6721994"/>
            <a:ext cx="4057333" cy="355082"/>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5303577" y="6721994"/>
            <a:ext cx="4057333" cy="355082"/>
          </a:xfrm>
          <a:prstGeom prst="rect">
            <a:avLst/>
          </a:prstGeom>
        </p:spPr>
        <p:txBody>
          <a:bodyPr vert="horz" lIns="93936" tIns="46968" rIns="93936" bIns="46968" rtlCol="0" anchor="b"/>
          <a:lstStyle>
            <a:lvl1pPr algn="r">
              <a:defRPr sz="1200"/>
            </a:lvl1pPr>
          </a:lstStyle>
          <a:p>
            <a:fld id="{CA904682-02DD-4C57-B02C-ABF2E11A295C}" type="slidenum">
              <a:rPr lang="en-CA" smtClean="0"/>
              <a:t>‹#›</a:t>
            </a:fld>
            <a:endParaRPr lang="en-CA"/>
          </a:p>
        </p:txBody>
      </p:sp>
    </p:spTree>
    <p:extLst>
      <p:ext uri="{BB962C8B-B14F-4D97-AF65-F5344CB8AC3E}">
        <p14:creationId xmlns:p14="http://schemas.microsoft.com/office/powerpoint/2010/main" val="90946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5C52E167-21E3-436F-B04D-6A625A8F3B10}" type="slidenum">
              <a:rPr lang="en-CA" altLang="en-US">
                <a:solidFill>
                  <a:srgbClr val="000000"/>
                </a:solidFill>
                <a:latin typeface="Times New Roman" panose="02020603050405020304" pitchFamily="18" charset="0"/>
              </a:rPr>
              <a:pPr/>
              <a:t>1</a:t>
            </a:fld>
            <a:endParaRPr lang="en-CA" altLang="en-US">
              <a:solidFill>
                <a:srgbClr val="000000"/>
              </a:solidFill>
              <a:latin typeface="Times New Roman" panose="02020603050405020304" pitchFamily="18" charset="0"/>
            </a:endParaRPr>
          </a:p>
        </p:txBody>
      </p:sp>
      <p:sp>
        <p:nvSpPr>
          <p:cNvPr id="50177"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0178"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329476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10</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400829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2713038" y="592138"/>
            <a:ext cx="5184775" cy="2916237"/>
          </a:xfrm>
        </p:spPr>
      </p:sp>
      <p:sp>
        <p:nvSpPr>
          <p:cNvPr id="8195" name="Notes Placeholder 2"/>
          <p:cNvSpPr>
            <a:spLocks noGrp="1"/>
          </p:cNvSpPr>
          <p:nvPr>
            <p:ph type="body" idx="1"/>
          </p:nvPr>
        </p:nvSpPr>
        <p:spPr>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buFont typeface="Times New Roman" charset="0"/>
              <a:buNone/>
              <a:defRPr/>
            </a:pPr>
            <a:endParaRPr lang="en-CA">
              <a:ea typeface="ＭＳ Ｐゴシック" charset="0"/>
            </a:endParaRPr>
          </a:p>
        </p:txBody>
      </p:sp>
      <p:sp>
        <p:nvSpPr>
          <p:cNvPr id="2355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CADD4BFD-72D2-4D00-80E3-345AFF221D8B}" type="slidenum">
              <a:rPr lang="en-CA" altLang="en-US">
                <a:solidFill>
                  <a:srgbClr val="000000"/>
                </a:solidFill>
                <a:latin typeface="Times New Roman" panose="02020603050405020304" pitchFamily="18" charset="0"/>
              </a:rPr>
              <a:pPr/>
              <a:t>2</a:t>
            </a:fld>
            <a:endParaRPr lang="en-CA"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8841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3</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354312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4</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932872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5</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72302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6</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144691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7</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350394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8</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76660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Slide Number Placeholder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1pPr>
            <a:lvl2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2pPr>
            <a:lvl3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3pPr>
            <a:lvl4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4pPr>
            <a:lvl5pPr>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5pPr>
            <a:lvl6pPr marL="2583249"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6pPr>
            <a:lvl7pPr marL="3052930"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7pPr>
            <a:lvl8pPr marL="3522612"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8pPr>
            <a:lvl9pPr marL="3992293" indent="-234841" defTabSz="461528" eaLnBrk="0" fontAlgn="base" hangingPunct="0">
              <a:spcBef>
                <a:spcPct val="0"/>
              </a:spcBef>
              <a:spcAft>
                <a:spcPct val="0"/>
              </a:spcAft>
              <a:tabLst>
                <a:tab pos="743662" algn="l"/>
                <a:tab pos="1487325" algn="l"/>
                <a:tab pos="2230987" algn="l"/>
                <a:tab pos="2974650" algn="l"/>
              </a:tabLst>
              <a:defRPr>
                <a:solidFill>
                  <a:schemeClr val="tx1"/>
                </a:solidFill>
                <a:latin typeface="Arial" panose="020B0604020202020204" pitchFamily="34" charset="0"/>
                <a:ea typeface="MS PGothic" panose="020B0600070205080204" pitchFamily="34" charset="-128"/>
              </a:defRPr>
            </a:lvl9pPr>
          </a:lstStyle>
          <a:p>
            <a:fld id="{EA8A613C-D21A-4E81-B22D-A969DB9FB0D8}" type="slidenum">
              <a:rPr lang="en-CA" altLang="en-US">
                <a:solidFill>
                  <a:srgbClr val="000000"/>
                </a:solidFill>
                <a:latin typeface="Times New Roman" panose="02020603050405020304" pitchFamily="18" charset="0"/>
              </a:rPr>
              <a:pPr/>
              <a:t>9</a:t>
            </a:fld>
            <a:endParaRPr lang="en-CA" altLang="en-US">
              <a:solidFill>
                <a:srgbClr val="000000"/>
              </a:solidFill>
              <a:latin typeface="Times New Roman" panose="02020603050405020304" pitchFamily="18" charset="0"/>
            </a:endParaRPr>
          </a:p>
        </p:txBody>
      </p:sp>
      <p:sp>
        <p:nvSpPr>
          <p:cNvPr id="52225" name="Text Box 1"/>
          <p:cNvSpPr>
            <a:spLocks noGrp="1" noRot="1" noChangeAspect="1" noChangeArrowheads="1" noTextEdit="1"/>
          </p:cNvSpPr>
          <p:nvPr>
            <p:ph type="sldImg"/>
          </p:nvPr>
        </p:nvSpPr>
        <p:spPr>
          <a:xfrm>
            <a:off x="2713038" y="592138"/>
            <a:ext cx="5186362" cy="2917825"/>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2226" name="Text Box 2"/>
          <p:cNvSpPr>
            <a:spLocks noGrp="1" noChangeArrowheads="1"/>
          </p:cNvSpPr>
          <p:nvPr>
            <p:ph type="body" idx="1"/>
          </p:nvPr>
        </p:nvSpPr>
        <p:spPr>
          <a:xfrm>
            <a:off x="1062016" y="3697036"/>
            <a:ext cx="8489622" cy="35029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a:ea typeface="MS PGothic" charset="0"/>
            </a:endParaRPr>
          </a:p>
        </p:txBody>
      </p:sp>
    </p:spTree>
    <p:extLst>
      <p:ext uri="{BB962C8B-B14F-4D97-AF65-F5344CB8AC3E}">
        <p14:creationId xmlns:p14="http://schemas.microsoft.com/office/powerpoint/2010/main" val="71131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4276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32786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4963"/>
            <a:ext cx="2741613" cy="45243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1604963"/>
            <a:ext cx="80772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12922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06538" y="2405063"/>
            <a:ext cx="7764462" cy="1644650"/>
          </a:xfrm>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4"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44602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16C4464E-CAF1-4C03-8A21-61FC9F892E9F}" type="slidenum">
              <a:rPr lang="en-CA" altLang="en-US"/>
              <a:pPr>
                <a:defRPr/>
              </a:pPr>
              <a:t>‹#›</a:t>
            </a:fld>
            <a:endParaRPr lang="en-CA" altLang="en-US"/>
          </a:p>
        </p:txBody>
      </p:sp>
    </p:spTree>
    <p:extLst>
      <p:ext uri="{BB962C8B-B14F-4D97-AF65-F5344CB8AC3E}">
        <p14:creationId xmlns:p14="http://schemas.microsoft.com/office/powerpoint/2010/main" val="3442153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D2AE373E-5227-4230-8291-7AD4D8133112}" type="slidenum">
              <a:rPr lang="en-CA" altLang="en-US"/>
              <a:pPr>
                <a:defRPr/>
              </a:pPr>
              <a:t>‹#›</a:t>
            </a:fld>
            <a:endParaRPr lang="en-CA" altLang="en-US"/>
          </a:p>
        </p:txBody>
      </p:sp>
    </p:spTree>
    <p:extLst>
      <p:ext uri="{BB962C8B-B14F-4D97-AF65-F5344CB8AC3E}">
        <p14:creationId xmlns:p14="http://schemas.microsoft.com/office/powerpoint/2010/main" val="340635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426E1A47-EBB7-42E5-9C22-92105F60328C}" type="slidenum">
              <a:rPr lang="en-CA" altLang="en-US"/>
              <a:pPr>
                <a:defRPr/>
              </a:pPr>
              <a:t>‹#›</a:t>
            </a:fld>
            <a:endParaRPr lang="en-CA" altLang="en-US"/>
          </a:p>
        </p:txBody>
      </p:sp>
    </p:spTree>
    <p:extLst>
      <p:ext uri="{BB962C8B-B14F-4D97-AF65-F5344CB8AC3E}">
        <p14:creationId xmlns:p14="http://schemas.microsoft.com/office/powerpoint/2010/main" val="4060519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77863" y="2160588"/>
            <a:ext cx="4221162" cy="387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51425" y="2160588"/>
            <a:ext cx="4221163" cy="387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6" name="Rectangle 5"/>
          <p:cNvSpPr>
            <a:spLocks noGrp="1" noChangeArrowheads="1"/>
          </p:cNvSpPr>
          <p:nvPr>
            <p:ph type="sldNum" idx="11"/>
          </p:nvPr>
        </p:nvSpPr>
        <p:spPr>
          <a:ln/>
        </p:spPr>
        <p:txBody>
          <a:bodyPr/>
          <a:lstStyle>
            <a:lvl1pPr>
              <a:defRPr/>
            </a:lvl1pPr>
          </a:lstStyle>
          <a:p>
            <a:pPr>
              <a:defRPr/>
            </a:pPr>
            <a:fld id="{567C64B9-AD6D-452A-9A47-6C6B2389D510}" type="slidenum">
              <a:rPr lang="en-CA" altLang="en-US"/>
              <a:pPr>
                <a:defRPr/>
              </a:pPr>
              <a:t>‹#›</a:t>
            </a:fld>
            <a:endParaRPr lang="en-CA" altLang="en-US"/>
          </a:p>
        </p:txBody>
      </p:sp>
    </p:spTree>
    <p:extLst>
      <p:ext uri="{BB962C8B-B14F-4D97-AF65-F5344CB8AC3E}">
        <p14:creationId xmlns:p14="http://schemas.microsoft.com/office/powerpoint/2010/main" val="52673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8" name="Rectangle 5"/>
          <p:cNvSpPr>
            <a:spLocks noGrp="1" noChangeArrowheads="1"/>
          </p:cNvSpPr>
          <p:nvPr>
            <p:ph type="sldNum" idx="11"/>
          </p:nvPr>
        </p:nvSpPr>
        <p:spPr>
          <a:ln/>
        </p:spPr>
        <p:txBody>
          <a:bodyPr/>
          <a:lstStyle>
            <a:lvl1pPr>
              <a:defRPr/>
            </a:lvl1pPr>
          </a:lstStyle>
          <a:p>
            <a:pPr>
              <a:defRPr/>
            </a:pPr>
            <a:fld id="{C5D88402-404B-4756-B5F1-9DC20CDC5CA6}" type="slidenum">
              <a:rPr lang="en-CA" altLang="en-US"/>
              <a:pPr>
                <a:defRPr/>
              </a:pPr>
              <a:t>‹#›</a:t>
            </a:fld>
            <a:endParaRPr lang="en-CA" altLang="en-US"/>
          </a:p>
        </p:txBody>
      </p:sp>
    </p:spTree>
    <p:extLst>
      <p:ext uri="{BB962C8B-B14F-4D97-AF65-F5344CB8AC3E}">
        <p14:creationId xmlns:p14="http://schemas.microsoft.com/office/powerpoint/2010/main" val="198809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4" name="Rectangle 5"/>
          <p:cNvSpPr>
            <a:spLocks noGrp="1" noChangeArrowheads="1"/>
          </p:cNvSpPr>
          <p:nvPr>
            <p:ph type="sldNum" idx="11"/>
          </p:nvPr>
        </p:nvSpPr>
        <p:spPr>
          <a:ln/>
        </p:spPr>
        <p:txBody>
          <a:bodyPr/>
          <a:lstStyle>
            <a:lvl1pPr>
              <a:defRPr/>
            </a:lvl1pPr>
          </a:lstStyle>
          <a:p>
            <a:pPr>
              <a:defRPr/>
            </a:pPr>
            <a:fld id="{C505D644-FB4C-43B4-99C4-C2761F4B4AEA}" type="slidenum">
              <a:rPr lang="en-CA" altLang="en-US"/>
              <a:pPr>
                <a:defRPr/>
              </a:pPr>
              <a:t>‹#›</a:t>
            </a:fld>
            <a:endParaRPr lang="en-CA" altLang="en-US"/>
          </a:p>
        </p:txBody>
      </p:sp>
    </p:spTree>
    <p:extLst>
      <p:ext uri="{BB962C8B-B14F-4D97-AF65-F5344CB8AC3E}">
        <p14:creationId xmlns:p14="http://schemas.microsoft.com/office/powerpoint/2010/main" val="68664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3" name="Rectangle 5"/>
          <p:cNvSpPr>
            <a:spLocks noGrp="1" noChangeArrowheads="1"/>
          </p:cNvSpPr>
          <p:nvPr>
            <p:ph type="sldNum" idx="11"/>
          </p:nvPr>
        </p:nvSpPr>
        <p:spPr>
          <a:ln/>
        </p:spPr>
        <p:txBody>
          <a:bodyPr/>
          <a:lstStyle>
            <a:lvl1pPr>
              <a:defRPr/>
            </a:lvl1pPr>
          </a:lstStyle>
          <a:p>
            <a:pPr>
              <a:defRPr/>
            </a:pPr>
            <a:fld id="{056ECB23-4D5A-497B-B192-F1DA6867A3B4}" type="slidenum">
              <a:rPr lang="en-CA" altLang="en-US"/>
              <a:pPr>
                <a:defRPr/>
              </a:pPr>
              <a:t>‹#›</a:t>
            </a:fld>
            <a:endParaRPr lang="en-CA" altLang="en-US"/>
          </a:p>
        </p:txBody>
      </p:sp>
    </p:spTree>
    <p:extLst>
      <p:ext uri="{BB962C8B-B14F-4D97-AF65-F5344CB8AC3E}">
        <p14:creationId xmlns:p14="http://schemas.microsoft.com/office/powerpoint/2010/main" val="38744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4172744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6" name="Rectangle 5"/>
          <p:cNvSpPr>
            <a:spLocks noGrp="1" noChangeArrowheads="1"/>
          </p:cNvSpPr>
          <p:nvPr>
            <p:ph type="sldNum" idx="11"/>
          </p:nvPr>
        </p:nvSpPr>
        <p:spPr>
          <a:ln/>
        </p:spPr>
        <p:txBody>
          <a:bodyPr/>
          <a:lstStyle>
            <a:lvl1pPr>
              <a:defRPr/>
            </a:lvl1pPr>
          </a:lstStyle>
          <a:p>
            <a:pPr>
              <a:defRPr/>
            </a:pPr>
            <a:fld id="{411D8958-006F-4801-947C-EB5A789956FD}" type="slidenum">
              <a:rPr lang="en-CA" altLang="en-US"/>
              <a:pPr>
                <a:defRPr/>
              </a:pPr>
              <a:t>‹#›</a:t>
            </a:fld>
            <a:endParaRPr lang="en-CA" altLang="en-US"/>
          </a:p>
        </p:txBody>
      </p:sp>
    </p:spTree>
    <p:extLst>
      <p:ext uri="{BB962C8B-B14F-4D97-AF65-F5344CB8AC3E}">
        <p14:creationId xmlns:p14="http://schemas.microsoft.com/office/powerpoint/2010/main" val="398611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6" name="Rectangle 5"/>
          <p:cNvSpPr>
            <a:spLocks noGrp="1" noChangeArrowheads="1"/>
          </p:cNvSpPr>
          <p:nvPr>
            <p:ph type="sldNum" idx="11"/>
          </p:nvPr>
        </p:nvSpPr>
        <p:spPr>
          <a:ln/>
        </p:spPr>
        <p:txBody>
          <a:bodyPr/>
          <a:lstStyle>
            <a:lvl1pPr>
              <a:defRPr/>
            </a:lvl1pPr>
          </a:lstStyle>
          <a:p>
            <a:pPr>
              <a:defRPr/>
            </a:pPr>
            <a:fld id="{39EF1140-9023-4A4B-8A8D-958190F1888E}" type="slidenum">
              <a:rPr lang="en-CA" altLang="en-US"/>
              <a:pPr>
                <a:defRPr/>
              </a:pPr>
              <a:t>‹#›</a:t>
            </a:fld>
            <a:endParaRPr lang="en-CA" altLang="en-US"/>
          </a:p>
        </p:txBody>
      </p:sp>
    </p:spTree>
    <p:extLst>
      <p:ext uri="{BB962C8B-B14F-4D97-AF65-F5344CB8AC3E}">
        <p14:creationId xmlns:p14="http://schemas.microsoft.com/office/powerpoint/2010/main" val="3335886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E8AFE4F5-2FD6-4181-AD74-CB5E0C43D610}" type="slidenum">
              <a:rPr lang="en-CA" altLang="en-US"/>
              <a:pPr>
                <a:defRPr/>
              </a:pPr>
              <a:t>‹#›</a:t>
            </a:fld>
            <a:endParaRPr lang="en-CA" altLang="en-US"/>
          </a:p>
        </p:txBody>
      </p:sp>
    </p:spTree>
    <p:extLst>
      <p:ext uri="{BB962C8B-B14F-4D97-AF65-F5344CB8AC3E}">
        <p14:creationId xmlns:p14="http://schemas.microsoft.com/office/powerpoint/2010/main" val="2329083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2147888" cy="54292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77863" y="609600"/>
            <a:ext cx="6294437"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0C2DE795-E014-4CE1-8B4F-BEBD48704A15}" type="slidenum">
              <a:rPr lang="en-CA" altLang="en-US"/>
              <a:pPr>
                <a:defRPr/>
              </a:pPr>
              <a:t>‹#›</a:t>
            </a:fld>
            <a:endParaRPr lang="en-CA" altLang="en-US"/>
          </a:p>
        </p:txBody>
      </p:sp>
    </p:spTree>
    <p:extLst>
      <p:ext uri="{BB962C8B-B14F-4D97-AF65-F5344CB8AC3E}">
        <p14:creationId xmlns:p14="http://schemas.microsoft.com/office/powerpoint/2010/main" val="627252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07239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319061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401762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4963"/>
            <a:ext cx="54086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0613" y="1604963"/>
            <a:ext cx="54102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6"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67137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8"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23709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4"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25251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4284952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3"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886851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6"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346511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6"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3633279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87774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604963"/>
            <a:ext cx="2741613" cy="45243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1604963"/>
            <a:ext cx="8077200" cy="452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5"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3526072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06538" y="2405063"/>
            <a:ext cx="7764462" cy="1644650"/>
          </a:xfrm>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4"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053115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16C4464E-CAF1-4C03-8A21-61FC9F892E9F}" type="slidenum">
              <a:rPr lang="en-CA" altLang="en-US"/>
              <a:pPr>
                <a:defRPr/>
              </a:pPr>
              <a:t>‹#›</a:t>
            </a:fld>
            <a:endParaRPr lang="en-CA" altLang="en-US"/>
          </a:p>
        </p:txBody>
      </p:sp>
    </p:spTree>
    <p:extLst>
      <p:ext uri="{BB962C8B-B14F-4D97-AF65-F5344CB8AC3E}">
        <p14:creationId xmlns:p14="http://schemas.microsoft.com/office/powerpoint/2010/main" val="222504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D2AE373E-5227-4230-8291-7AD4D8133112}" type="slidenum">
              <a:rPr lang="en-CA" altLang="en-US"/>
              <a:pPr>
                <a:defRPr/>
              </a:pPr>
              <a:t>‹#›</a:t>
            </a:fld>
            <a:endParaRPr lang="en-CA" altLang="en-US"/>
          </a:p>
        </p:txBody>
      </p:sp>
    </p:spTree>
    <p:extLst>
      <p:ext uri="{BB962C8B-B14F-4D97-AF65-F5344CB8AC3E}">
        <p14:creationId xmlns:p14="http://schemas.microsoft.com/office/powerpoint/2010/main" val="2315538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426E1A47-EBB7-42E5-9C22-92105F60328C}" type="slidenum">
              <a:rPr lang="en-CA" altLang="en-US"/>
              <a:pPr>
                <a:defRPr/>
              </a:pPr>
              <a:t>‹#›</a:t>
            </a:fld>
            <a:endParaRPr lang="en-CA" altLang="en-US"/>
          </a:p>
        </p:txBody>
      </p:sp>
    </p:spTree>
    <p:extLst>
      <p:ext uri="{BB962C8B-B14F-4D97-AF65-F5344CB8AC3E}">
        <p14:creationId xmlns:p14="http://schemas.microsoft.com/office/powerpoint/2010/main" val="3264134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77863" y="2160588"/>
            <a:ext cx="4221162" cy="387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51425" y="2160588"/>
            <a:ext cx="4221163" cy="387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6" name="Rectangle 5"/>
          <p:cNvSpPr>
            <a:spLocks noGrp="1" noChangeArrowheads="1"/>
          </p:cNvSpPr>
          <p:nvPr>
            <p:ph type="sldNum" idx="11"/>
          </p:nvPr>
        </p:nvSpPr>
        <p:spPr>
          <a:ln/>
        </p:spPr>
        <p:txBody>
          <a:bodyPr/>
          <a:lstStyle>
            <a:lvl1pPr>
              <a:defRPr/>
            </a:lvl1pPr>
          </a:lstStyle>
          <a:p>
            <a:pPr>
              <a:defRPr/>
            </a:pPr>
            <a:fld id="{567C64B9-AD6D-452A-9A47-6C6B2389D510}" type="slidenum">
              <a:rPr lang="en-CA" altLang="en-US"/>
              <a:pPr>
                <a:defRPr/>
              </a:pPr>
              <a:t>‹#›</a:t>
            </a:fld>
            <a:endParaRPr lang="en-CA" altLang="en-US"/>
          </a:p>
        </p:txBody>
      </p:sp>
    </p:spTree>
    <p:extLst>
      <p:ext uri="{BB962C8B-B14F-4D97-AF65-F5344CB8AC3E}">
        <p14:creationId xmlns:p14="http://schemas.microsoft.com/office/powerpoint/2010/main" val="213462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4963"/>
            <a:ext cx="54086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0613" y="1604963"/>
            <a:ext cx="54102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6"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992444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8" name="Rectangle 5"/>
          <p:cNvSpPr>
            <a:spLocks noGrp="1" noChangeArrowheads="1"/>
          </p:cNvSpPr>
          <p:nvPr>
            <p:ph type="sldNum" idx="11"/>
          </p:nvPr>
        </p:nvSpPr>
        <p:spPr>
          <a:ln/>
        </p:spPr>
        <p:txBody>
          <a:bodyPr/>
          <a:lstStyle>
            <a:lvl1pPr>
              <a:defRPr/>
            </a:lvl1pPr>
          </a:lstStyle>
          <a:p>
            <a:pPr>
              <a:defRPr/>
            </a:pPr>
            <a:fld id="{C5D88402-404B-4756-B5F1-9DC20CDC5CA6}" type="slidenum">
              <a:rPr lang="en-CA" altLang="en-US"/>
              <a:pPr>
                <a:defRPr/>
              </a:pPr>
              <a:t>‹#›</a:t>
            </a:fld>
            <a:endParaRPr lang="en-CA" altLang="en-US"/>
          </a:p>
        </p:txBody>
      </p:sp>
    </p:spTree>
    <p:extLst>
      <p:ext uri="{BB962C8B-B14F-4D97-AF65-F5344CB8AC3E}">
        <p14:creationId xmlns:p14="http://schemas.microsoft.com/office/powerpoint/2010/main" val="3628190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4" name="Rectangle 5"/>
          <p:cNvSpPr>
            <a:spLocks noGrp="1" noChangeArrowheads="1"/>
          </p:cNvSpPr>
          <p:nvPr>
            <p:ph type="sldNum" idx="11"/>
          </p:nvPr>
        </p:nvSpPr>
        <p:spPr>
          <a:ln/>
        </p:spPr>
        <p:txBody>
          <a:bodyPr/>
          <a:lstStyle>
            <a:lvl1pPr>
              <a:defRPr/>
            </a:lvl1pPr>
          </a:lstStyle>
          <a:p>
            <a:pPr>
              <a:defRPr/>
            </a:pPr>
            <a:fld id="{C505D644-FB4C-43B4-99C4-C2761F4B4AEA}" type="slidenum">
              <a:rPr lang="en-CA" altLang="en-US"/>
              <a:pPr>
                <a:defRPr/>
              </a:pPr>
              <a:t>‹#›</a:t>
            </a:fld>
            <a:endParaRPr lang="en-CA" altLang="en-US"/>
          </a:p>
        </p:txBody>
      </p:sp>
    </p:spTree>
    <p:extLst>
      <p:ext uri="{BB962C8B-B14F-4D97-AF65-F5344CB8AC3E}">
        <p14:creationId xmlns:p14="http://schemas.microsoft.com/office/powerpoint/2010/main" val="2880107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3" name="Rectangle 5"/>
          <p:cNvSpPr>
            <a:spLocks noGrp="1" noChangeArrowheads="1"/>
          </p:cNvSpPr>
          <p:nvPr>
            <p:ph type="sldNum" idx="11"/>
          </p:nvPr>
        </p:nvSpPr>
        <p:spPr>
          <a:ln/>
        </p:spPr>
        <p:txBody>
          <a:bodyPr/>
          <a:lstStyle>
            <a:lvl1pPr>
              <a:defRPr/>
            </a:lvl1pPr>
          </a:lstStyle>
          <a:p>
            <a:pPr>
              <a:defRPr/>
            </a:pPr>
            <a:fld id="{056ECB23-4D5A-497B-B192-F1DA6867A3B4}" type="slidenum">
              <a:rPr lang="en-CA" altLang="en-US"/>
              <a:pPr>
                <a:defRPr/>
              </a:pPr>
              <a:t>‹#›</a:t>
            </a:fld>
            <a:endParaRPr lang="en-CA" altLang="en-US"/>
          </a:p>
        </p:txBody>
      </p:sp>
    </p:spTree>
    <p:extLst>
      <p:ext uri="{BB962C8B-B14F-4D97-AF65-F5344CB8AC3E}">
        <p14:creationId xmlns:p14="http://schemas.microsoft.com/office/powerpoint/2010/main" val="3692865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6" name="Rectangle 5"/>
          <p:cNvSpPr>
            <a:spLocks noGrp="1" noChangeArrowheads="1"/>
          </p:cNvSpPr>
          <p:nvPr>
            <p:ph type="sldNum" idx="11"/>
          </p:nvPr>
        </p:nvSpPr>
        <p:spPr>
          <a:ln/>
        </p:spPr>
        <p:txBody>
          <a:bodyPr/>
          <a:lstStyle>
            <a:lvl1pPr>
              <a:defRPr/>
            </a:lvl1pPr>
          </a:lstStyle>
          <a:p>
            <a:pPr>
              <a:defRPr/>
            </a:pPr>
            <a:fld id="{411D8958-006F-4801-947C-EB5A789956FD}" type="slidenum">
              <a:rPr lang="en-CA" altLang="en-US"/>
              <a:pPr>
                <a:defRPr/>
              </a:pPr>
              <a:t>‹#›</a:t>
            </a:fld>
            <a:endParaRPr lang="en-CA" altLang="en-US"/>
          </a:p>
        </p:txBody>
      </p:sp>
    </p:spTree>
    <p:extLst>
      <p:ext uri="{BB962C8B-B14F-4D97-AF65-F5344CB8AC3E}">
        <p14:creationId xmlns:p14="http://schemas.microsoft.com/office/powerpoint/2010/main" val="2526665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6" name="Rectangle 5"/>
          <p:cNvSpPr>
            <a:spLocks noGrp="1" noChangeArrowheads="1"/>
          </p:cNvSpPr>
          <p:nvPr>
            <p:ph type="sldNum" idx="11"/>
          </p:nvPr>
        </p:nvSpPr>
        <p:spPr>
          <a:ln/>
        </p:spPr>
        <p:txBody>
          <a:bodyPr/>
          <a:lstStyle>
            <a:lvl1pPr>
              <a:defRPr/>
            </a:lvl1pPr>
          </a:lstStyle>
          <a:p>
            <a:pPr>
              <a:defRPr/>
            </a:pPr>
            <a:fld id="{39EF1140-9023-4A4B-8A8D-958190F1888E}" type="slidenum">
              <a:rPr lang="en-CA" altLang="en-US"/>
              <a:pPr>
                <a:defRPr/>
              </a:pPr>
              <a:t>‹#›</a:t>
            </a:fld>
            <a:endParaRPr lang="en-CA" altLang="en-US"/>
          </a:p>
        </p:txBody>
      </p:sp>
    </p:spTree>
    <p:extLst>
      <p:ext uri="{BB962C8B-B14F-4D97-AF65-F5344CB8AC3E}">
        <p14:creationId xmlns:p14="http://schemas.microsoft.com/office/powerpoint/2010/main" val="2972356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E8AFE4F5-2FD6-4181-AD74-CB5E0C43D610}" type="slidenum">
              <a:rPr lang="en-CA" altLang="en-US"/>
              <a:pPr>
                <a:defRPr/>
              </a:pPr>
              <a:t>‹#›</a:t>
            </a:fld>
            <a:endParaRPr lang="en-CA" altLang="en-US"/>
          </a:p>
        </p:txBody>
      </p:sp>
    </p:spTree>
    <p:extLst>
      <p:ext uri="{BB962C8B-B14F-4D97-AF65-F5344CB8AC3E}">
        <p14:creationId xmlns:p14="http://schemas.microsoft.com/office/powerpoint/2010/main" val="1811760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2147888" cy="54292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77863" y="609600"/>
            <a:ext cx="6294437" cy="5429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r>
              <a:rPr lang="en-CA" altLang="en-US"/>
              <a:t>15-4-9</a:t>
            </a:r>
          </a:p>
        </p:txBody>
      </p:sp>
      <p:sp>
        <p:nvSpPr>
          <p:cNvPr id="5" name="Rectangle 5"/>
          <p:cNvSpPr>
            <a:spLocks noGrp="1" noChangeArrowheads="1"/>
          </p:cNvSpPr>
          <p:nvPr>
            <p:ph type="sldNum" idx="11"/>
          </p:nvPr>
        </p:nvSpPr>
        <p:spPr>
          <a:ln/>
        </p:spPr>
        <p:txBody>
          <a:bodyPr/>
          <a:lstStyle>
            <a:lvl1pPr>
              <a:defRPr/>
            </a:lvl1pPr>
          </a:lstStyle>
          <a:p>
            <a:pPr>
              <a:defRPr/>
            </a:pPr>
            <a:fld id="{0C2DE795-E014-4CE1-8B4F-BEBD48704A15}" type="slidenum">
              <a:rPr lang="en-CA" altLang="en-US"/>
              <a:pPr>
                <a:defRPr/>
              </a:pPr>
              <a:t>‹#›</a:t>
            </a:fld>
            <a:endParaRPr lang="en-CA" altLang="en-US"/>
          </a:p>
        </p:txBody>
      </p:sp>
    </p:spTree>
    <p:extLst>
      <p:ext uri="{BB962C8B-B14F-4D97-AF65-F5344CB8AC3E}">
        <p14:creationId xmlns:p14="http://schemas.microsoft.com/office/powerpoint/2010/main" val="3675160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06538" y="2405063"/>
            <a:ext cx="7764462" cy="164465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CA"/>
              <a:t>15-4-9</a:t>
            </a:r>
          </a:p>
        </p:txBody>
      </p:sp>
      <p:sp>
        <p:nvSpPr>
          <p:cNvPr id="4" name="Rectangle 5"/>
          <p:cNvSpPr>
            <a:spLocks noGrp="1" noChangeArrowheads="1"/>
          </p:cNvSpPr>
          <p:nvPr>
            <p:ph type="sldNum" idx="11"/>
          </p:nvPr>
        </p:nvSpPr>
        <p:spPr>
          <a:ln/>
        </p:spPr>
        <p:txBody>
          <a:bodyPr/>
          <a:lstStyle>
            <a:lvl1pPr>
              <a:defRPr/>
            </a:lvl1pPr>
          </a:lstStyle>
          <a:p>
            <a:pPr>
              <a:defRPr/>
            </a:pPr>
            <a:fld id="{13195D45-1DFF-4670-80F5-8A7354E4B042}" type="slidenum">
              <a:rPr lang="en-CA" altLang="en-US"/>
              <a:pPr>
                <a:defRPr/>
              </a:pPr>
              <a:t>‹#›</a:t>
            </a:fld>
            <a:endParaRPr lang="en-CA" altLang="en-US"/>
          </a:p>
        </p:txBody>
      </p:sp>
    </p:spTree>
    <p:extLst>
      <p:ext uri="{BB962C8B-B14F-4D97-AF65-F5344CB8AC3E}">
        <p14:creationId xmlns:p14="http://schemas.microsoft.com/office/powerpoint/2010/main" val="19949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8"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189879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4"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49919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3"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45196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6"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37316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fld id="{DA26C0A7-F53E-4818-9807-FF64775CBCC3}" type="datetimeFigureOut">
              <a:rPr lang="en-CA" smtClean="0"/>
              <a:t>2015-09-28</a:t>
            </a:fld>
            <a:endParaRPr lang="en-CA"/>
          </a:p>
        </p:txBody>
      </p:sp>
      <p:sp>
        <p:nvSpPr>
          <p:cNvPr id="6" name="Rectangle 5"/>
          <p:cNvSpPr>
            <a:spLocks noGrp="1" noChangeArrowheads="1"/>
          </p:cNvSpPr>
          <p:nvPr>
            <p:ph type="sldNum" idx="11"/>
          </p:nvPr>
        </p:nvSpPr>
        <p:spPr>
          <a:ln/>
        </p:spPr>
        <p:txBody>
          <a:bodyPr/>
          <a:lstStyle>
            <a:lvl1pPr>
              <a:defRPr/>
            </a:lvl1pPr>
          </a:lstStyle>
          <a:p>
            <a:fld id="{72B394A7-DC12-474A-9723-0322EF4E3E75}" type="slidenum">
              <a:rPr lang="en-CA" smtClean="0"/>
              <a:t>‹#›</a:t>
            </a:fld>
            <a:endParaRPr lang="en-CA"/>
          </a:p>
        </p:txBody>
      </p:sp>
    </p:spTree>
    <p:extLst>
      <p:ext uri="{BB962C8B-B14F-4D97-AF65-F5344CB8AC3E}">
        <p14:creationId xmlns:p14="http://schemas.microsoft.com/office/powerpoint/2010/main" val="22793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13" y="-488950"/>
            <a:ext cx="12234863" cy="748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506538" y="2405063"/>
            <a:ext cx="77644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b" anchorCtr="0" compatLnSpc="1">
            <a:prstTxWarp prst="textNoShape">
              <a:avLst/>
            </a:prstTxWarp>
          </a:bodyPr>
          <a:lstStyle/>
          <a:p>
            <a:pPr lvl="0"/>
            <a:r>
              <a:rPr lang="en-GB" altLang="en-US" smtClean="0"/>
              <a:t>Click to edit the title text formatClick to edit Master title style</a:t>
            </a:r>
          </a:p>
        </p:txBody>
      </p:sp>
      <p:sp>
        <p:nvSpPr>
          <p:cNvPr id="2" name="Rectangle 3"/>
          <p:cNvSpPr>
            <a:spLocks noGrp="1" noChangeArrowheads="1"/>
          </p:cNvSpPr>
          <p:nvPr>
            <p:ph type="dt"/>
          </p:nvPr>
        </p:nvSpPr>
        <p:spPr bwMode="auto">
          <a:xfrm>
            <a:off x="7205663" y="6042025"/>
            <a:ext cx="9096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Lst>
              <a:defRPr>
                <a:solidFill>
                  <a:srgbClr val="000000"/>
                </a:solidFill>
                <a:latin typeface="+mn-lt"/>
                <a:ea typeface="SimSun" panose="02010600030101010101" pitchFamily="2" charset="-122"/>
                <a:cs typeface="Arial Unicode MS" panose="020B0604020202020204" pitchFamily="34" charset="-128"/>
              </a:defRPr>
            </a:lvl1pPr>
          </a:lstStyle>
          <a:p>
            <a:fld id="{DA26C0A7-F53E-4818-9807-FF64775CBCC3}" type="datetimeFigureOut">
              <a:rPr lang="en-CA" smtClean="0"/>
              <a:t>2015-09-28</a:t>
            </a:fld>
            <a:endParaRPr lang="en-CA"/>
          </a:p>
        </p:txBody>
      </p:sp>
      <p:sp>
        <p:nvSpPr>
          <p:cNvPr id="1029" name="Text Box 4"/>
          <p:cNvSpPr txBox="1">
            <a:spLocks noChangeArrowheads="1"/>
          </p:cNvSpPr>
          <p:nvPr/>
        </p:nvSpPr>
        <p:spPr bwMode="auto">
          <a:xfrm>
            <a:off x="677863" y="6042025"/>
            <a:ext cx="629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3" name="Rectangle 5"/>
          <p:cNvSpPr>
            <a:spLocks noGrp="1" noChangeArrowheads="1"/>
          </p:cNvSpPr>
          <p:nvPr>
            <p:ph type="sldNum"/>
          </p:nvPr>
        </p:nvSpPr>
        <p:spPr bwMode="auto">
          <a:xfrm>
            <a:off x="8589963" y="6042025"/>
            <a:ext cx="6810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a:solidFill>
                  <a:srgbClr val="000000"/>
                </a:solidFill>
                <a:latin typeface="Trebuchet MS" panose="020B0603020202020204" pitchFamily="34" charset="0"/>
              </a:defRPr>
            </a:lvl1pPr>
          </a:lstStyle>
          <a:p>
            <a:fld id="{72B394A7-DC12-474A-9723-0322EF4E3E75}" type="slidenum">
              <a:rPr lang="en-CA" smtClean="0"/>
              <a:t>‹#›</a:t>
            </a:fld>
            <a:endParaRPr lang="en-CA"/>
          </a:p>
        </p:txBody>
      </p:sp>
      <p:sp>
        <p:nvSpPr>
          <p:cNvPr id="1031" name="Rectangle 6"/>
          <p:cNvSpPr>
            <a:spLocks noGrp="1" noChangeArrowheads="1"/>
          </p:cNvSpPr>
          <p:nvPr>
            <p:ph type="body" idx="1"/>
          </p:nvPr>
        </p:nvSpPr>
        <p:spPr bwMode="auto">
          <a:xfrm>
            <a:off x="609600" y="1604963"/>
            <a:ext cx="10971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803"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935211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SimSun" charset="0"/>
        </a:defRPr>
      </a:lvl1pPr>
      <a:lvl2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2pPr>
      <a:lvl3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3pPr>
      <a:lvl4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4pPr>
      <a:lvl5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5pPr>
      <a:lvl6pPr marL="25146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6pPr>
      <a:lvl7pPr marL="29718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7pPr>
      <a:lvl8pPr marL="34290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8pPr>
      <a:lvl9pPr marL="38862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9pPr>
    </p:titleStyle>
    <p:bodyStyle>
      <a:lvl1pPr marL="342900" indent="-342900" algn="l" defTabSz="449263" rtl="0" eaLnBrk="1" fontAlgn="base" hangingPunct="1">
        <a:lnSpc>
          <a:spcPct val="97000"/>
        </a:lnSpc>
        <a:spcBef>
          <a:spcPct val="0"/>
        </a:spcBef>
        <a:spcAft>
          <a:spcPts val="1425"/>
        </a:spcAft>
        <a:buClr>
          <a:srgbClr val="000000"/>
        </a:buClr>
        <a:buSzPct val="100000"/>
        <a:buFont typeface="Times New Roman" panose="02020603050405020304" pitchFamily="18" charset="0"/>
        <a:defRPr kern="1200">
          <a:solidFill>
            <a:srgbClr val="404040"/>
          </a:solidFill>
          <a:latin typeface="+mn-lt"/>
          <a:ea typeface="+mn-ea"/>
          <a:cs typeface="SimSun" charset="0"/>
        </a:defRPr>
      </a:lvl1pPr>
      <a:lvl2pPr marL="742950" indent="-285750" algn="l" defTabSz="449263" rtl="0" eaLnBrk="1" fontAlgn="base" hangingPunct="1">
        <a:lnSpc>
          <a:spcPct val="97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SimSun" charset="0"/>
        </a:defRPr>
      </a:lvl2pPr>
      <a:lvl3pPr marL="1143000" indent="-228600" algn="l" defTabSz="449263" rtl="0" eaLnBrk="1" fontAlgn="base" hangingPunct="1">
        <a:lnSpc>
          <a:spcPct val="97000"/>
        </a:lnSpc>
        <a:spcBef>
          <a:spcPct val="0"/>
        </a:spcBef>
        <a:spcAft>
          <a:spcPts val="850"/>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3pPr>
      <a:lvl4pPr marL="1600200" indent="-228600" algn="l" defTabSz="449263" rtl="0" eaLnBrk="1" fontAlgn="base" hangingPunct="1">
        <a:lnSpc>
          <a:spcPct val="97000"/>
        </a:lnSpc>
        <a:spcBef>
          <a:spcPct val="0"/>
        </a:spcBef>
        <a:spcAft>
          <a:spcPts val="575"/>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4pPr>
      <a:lvl5pPr marL="2057400" indent="-228600" algn="l" defTabSz="449263" rtl="0" eaLnBrk="1" fontAlgn="base" hangingPunct="1">
        <a:lnSpc>
          <a:spcPct val="97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SimSu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77863" y="609600"/>
            <a:ext cx="85947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051" name="Rectangle 2"/>
          <p:cNvSpPr>
            <a:spLocks noGrp="1" noChangeArrowheads="1"/>
          </p:cNvSpPr>
          <p:nvPr>
            <p:ph type="body" idx="1"/>
          </p:nvPr>
        </p:nvSpPr>
        <p:spPr bwMode="auto">
          <a:xfrm>
            <a:off x="677863" y="2160588"/>
            <a:ext cx="85947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3"/>
          <p:cNvSpPr>
            <a:spLocks noGrp="1" noChangeArrowheads="1"/>
          </p:cNvSpPr>
          <p:nvPr>
            <p:ph type="dt"/>
          </p:nvPr>
        </p:nvSpPr>
        <p:spPr bwMode="auto">
          <a:xfrm>
            <a:off x="7205663" y="6042025"/>
            <a:ext cx="9096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Lst>
              <a:defRPr>
                <a:solidFill>
                  <a:srgbClr val="000000"/>
                </a:solidFill>
                <a:latin typeface="+mn-lt"/>
                <a:ea typeface="SimSun" panose="02010600030101010101" pitchFamily="2" charset="-122"/>
                <a:cs typeface="Arial Unicode MS" panose="020B0604020202020204" pitchFamily="34" charset="-128"/>
              </a:defRPr>
            </a:lvl1pPr>
          </a:lstStyle>
          <a:p>
            <a:pPr>
              <a:defRPr/>
            </a:pPr>
            <a:r>
              <a:rPr lang="en-CA" altLang="en-US"/>
              <a:t>15-4-9</a:t>
            </a:r>
          </a:p>
        </p:txBody>
      </p:sp>
      <p:sp>
        <p:nvSpPr>
          <p:cNvPr id="2053" name="Text Box 4"/>
          <p:cNvSpPr txBox="1">
            <a:spLocks noChangeArrowheads="1"/>
          </p:cNvSpPr>
          <p:nvPr/>
        </p:nvSpPr>
        <p:spPr bwMode="auto">
          <a:xfrm>
            <a:off x="677863" y="6042025"/>
            <a:ext cx="629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3" name="Rectangle 5"/>
          <p:cNvSpPr>
            <a:spLocks noGrp="1" noChangeArrowheads="1"/>
          </p:cNvSpPr>
          <p:nvPr>
            <p:ph type="sldNum"/>
          </p:nvPr>
        </p:nvSpPr>
        <p:spPr bwMode="auto">
          <a:xfrm>
            <a:off x="8589963" y="6042025"/>
            <a:ext cx="6810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a:solidFill>
                  <a:srgbClr val="000000"/>
                </a:solidFill>
                <a:latin typeface="Trebuchet MS" panose="020B0603020202020204" pitchFamily="34" charset="0"/>
              </a:defRPr>
            </a:lvl1pPr>
          </a:lstStyle>
          <a:p>
            <a:pPr>
              <a:defRPr/>
            </a:pPr>
            <a:fld id="{DEDDE5FB-6B2F-469F-98A7-9D82F971F12F}" type="slidenum">
              <a:rPr lang="en-CA" altLang="en-US"/>
              <a:pPr>
                <a:defRPr/>
              </a:pPr>
              <a:t>‹#›</a:t>
            </a:fld>
            <a:endParaRPr lang="en-CA" altLang="en-US"/>
          </a:p>
        </p:txBody>
      </p:sp>
      <p:pic>
        <p:nvPicPr>
          <p:cNvPr id="2055"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254000"/>
            <a:ext cx="12234863" cy="748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48975" y="296863"/>
            <a:ext cx="11033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9901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SimSun" charset="0"/>
        </a:defRPr>
      </a:lvl1pPr>
      <a:lvl2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2pPr>
      <a:lvl3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3pPr>
      <a:lvl4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4pPr>
      <a:lvl5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5pPr>
      <a:lvl6pPr marL="25146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6pPr>
      <a:lvl7pPr marL="29718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7pPr>
      <a:lvl8pPr marL="34290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8pPr>
      <a:lvl9pPr marL="38862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9pPr>
    </p:titleStyle>
    <p:bodyStyle>
      <a:lvl1pPr marL="342900" indent="-342900" algn="l" defTabSz="449263" rtl="0" eaLnBrk="1" fontAlgn="base" hangingPunct="1">
        <a:lnSpc>
          <a:spcPct val="97000"/>
        </a:lnSpc>
        <a:spcBef>
          <a:spcPct val="0"/>
        </a:spcBef>
        <a:spcAft>
          <a:spcPts val="1425"/>
        </a:spcAft>
        <a:buClr>
          <a:srgbClr val="000000"/>
        </a:buClr>
        <a:buSzPct val="100000"/>
        <a:buFont typeface="Times New Roman" panose="02020603050405020304" pitchFamily="18" charset="0"/>
        <a:defRPr kern="1200">
          <a:solidFill>
            <a:srgbClr val="404040"/>
          </a:solidFill>
          <a:latin typeface="+mn-lt"/>
          <a:ea typeface="+mn-ea"/>
          <a:cs typeface="SimSun" charset="0"/>
        </a:defRPr>
      </a:lvl1pPr>
      <a:lvl2pPr marL="742950" indent="-285750" algn="l" defTabSz="449263" rtl="0" eaLnBrk="1" fontAlgn="base" hangingPunct="1">
        <a:lnSpc>
          <a:spcPct val="97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SimSun" charset="0"/>
        </a:defRPr>
      </a:lvl2pPr>
      <a:lvl3pPr marL="1143000" indent="-228600" algn="l" defTabSz="449263" rtl="0" eaLnBrk="1" fontAlgn="base" hangingPunct="1">
        <a:lnSpc>
          <a:spcPct val="97000"/>
        </a:lnSpc>
        <a:spcBef>
          <a:spcPct val="0"/>
        </a:spcBef>
        <a:spcAft>
          <a:spcPts val="850"/>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3pPr>
      <a:lvl4pPr marL="1600200" indent="-228600" algn="l" defTabSz="449263" rtl="0" eaLnBrk="1" fontAlgn="base" hangingPunct="1">
        <a:lnSpc>
          <a:spcPct val="97000"/>
        </a:lnSpc>
        <a:spcBef>
          <a:spcPct val="0"/>
        </a:spcBef>
        <a:spcAft>
          <a:spcPts val="575"/>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4pPr>
      <a:lvl5pPr marL="2057400" indent="-228600" algn="l" defTabSz="449263" rtl="0" eaLnBrk="1" fontAlgn="base" hangingPunct="1">
        <a:lnSpc>
          <a:spcPct val="97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SimSu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13" y="-488950"/>
            <a:ext cx="12234863" cy="748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506538" y="2405063"/>
            <a:ext cx="776446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b" anchorCtr="0" compatLnSpc="1">
            <a:prstTxWarp prst="textNoShape">
              <a:avLst/>
            </a:prstTxWarp>
          </a:bodyPr>
          <a:lstStyle/>
          <a:p>
            <a:pPr lvl="0"/>
            <a:r>
              <a:rPr lang="en-GB" altLang="en-US" smtClean="0"/>
              <a:t>Click to edit the title text formatClick to edit Master title style</a:t>
            </a:r>
          </a:p>
        </p:txBody>
      </p:sp>
      <p:sp>
        <p:nvSpPr>
          <p:cNvPr id="2" name="Rectangle 3"/>
          <p:cNvSpPr>
            <a:spLocks noGrp="1" noChangeArrowheads="1"/>
          </p:cNvSpPr>
          <p:nvPr>
            <p:ph type="dt"/>
          </p:nvPr>
        </p:nvSpPr>
        <p:spPr bwMode="auto">
          <a:xfrm>
            <a:off x="7205663" y="6042025"/>
            <a:ext cx="9096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Lst>
              <a:defRPr>
                <a:solidFill>
                  <a:srgbClr val="000000"/>
                </a:solidFill>
                <a:latin typeface="+mn-lt"/>
                <a:ea typeface="SimSun" panose="02010600030101010101" pitchFamily="2" charset="-122"/>
                <a:cs typeface="Arial Unicode MS" panose="020B0604020202020204" pitchFamily="34" charset="-128"/>
              </a:defRPr>
            </a:lvl1pPr>
          </a:lstStyle>
          <a:p>
            <a:fld id="{DA26C0A7-F53E-4818-9807-FF64775CBCC3}" type="datetimeFigureOut">
              <a:rPr lang="en-CA" smtClean="0"/>
              <a:t>2015-09-28</a:t>
            </a:fld>
            <a:endParaRPr lang="en-CA"/>
          </a:p>
        </p:txBody>
      </p:sp>
      <p:sp>
        <p:nvSpPr>
          <p:cNvPr id="1029" name="Text Box 4"/>
          <p:cNvSpPr txBox="1">
            <a:spLocks noChangeArrowheads="1"/>
          </p:cNvSpPr>
          <p:nvPr/>
        </p:nvSpPr>
        <p:spPr bwMode="auto">
          <a:xfrm>
            <a:off x="677863" y="6042025"/>
            <a:ext cx="629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3" name="Rectangle 5"/>
          <p:cNvSpPr>
            <a:spLocks noGrp="1" noChangeArrowheads="1"/>
          </p:cNvSpPr>
          <p:nvPr>
            <p:ph type="sldNum"/>
          </p:nvPr>
        </p:nvSpPr>
        <p:spPr bwMode="auto">
          <a:xfrm>
            <a:off x="8589963" y="6042025"/>
            <a:ext cx="6810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a:solidFill>
                  <a:srgbClr val="000000"/>
                </a:solidFill>
                <a:latin typeface="Trebuchet MS" panose="020B0603020202020204" pitchFamily="34" charset="0"/>
              </a:defRPr>
            </a:lvl1pPr>
          </a:lstStyle>
          <a:p>
            <a:fld id="{72B394A7-DC12-474A-9723-0322EF4E3E75}" type="slidenum">
              <a:rPr lang="en-CA" smtClean="0"/>
              <a:t>‹#›</a:t>
            </a:fld>
            <a:endParaRPr lang="en-CA"/>
          </a:p>
        </p:txBody>
      </p:sp>
      <p:sp>
        <p:nvSpPr>
          <p:cNvPr id="1031" name="Rectangle 6"/>
          <p:cNvSpPr>
            <a:spLocks noGrp="1" noChangeArrowheads="1"/>
          </p:cNvSpPr>
          <p:nvPr>
            <p:ph type="body" idx="1"/>
          </p:nvPr>
        </p:nvSpPr>
        <p:spPr bwMode="auto">
          <a:xfrm>
            <a:off x="609600" y="1604963"/>
            <a:ext cx="109712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6803"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131964866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SimSun" charset="0"/>
        </a:defRPr>
      </a:lvl1pPr>
      <a:lvl2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2pPr>
      <a:lvl3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3pPr>
      <a:lvl4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4pPr>
      <a:lvl5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5pPr>
      <a:lvl6pPr marL="25146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6pPr>
      <a:lvl7pPr marL="29718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7pPr>
      <a:lvl8pPr marL="34290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8pPr>
      <a:lvl9pPr marL="38862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9pPr>
    </p:titleStyle>
    <p:bodyStyle>
      <a:lvl1pPr marL="342900" indent="-342900" algn="l" defTabSz="449263" rtl="0" eaLnBrk="1" fontAlgn="base" hangingPunct="1">
        <a:lnSpc>
          <a:spcPct val="97000"/>
        </a:lnSpc>
        <a:spcBef>
          <a:spcPct val="0"/>
        </a:spcBef>
        <a:spcAft>
          <a:spcPts val="1425"/>
        </a:spcAft>
        <a:buClr>
          <a:srgbClr val="000000"/>
        </a:buClr>
        <a:buSzPct val="100000"/>
        <a:buFont typeface="Times New Roman" panose="02020603050405020304" pitchFamily="18" charset="0"/>
        <a:defRPr kern="1200">
          <a:solidFill>
            <a:srgbClr val="404040"/>
          </a:solidFill>
          <a:latin typeface="+mn-lt"/>
          <a:ea typeface="+mn-ea"/>
          <a:cs typeface="SimSun" charset="0"/>
        </a:defRPr>
      </a:lvl1pPr>
      <a:lvl2pPr marL="742950" indent="-285750" algn="l" defTabSz="449263" rtl="0" eaLnBrk="1" fontAlgn="base" hangingPunct="1">
        <a:lnSpc>
          <a:spcPct val="97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SimSun" charset="0"/>
        </a:defRPr>
      </a:lvl2pPr>
      <a:lvl3pPr marL="1143000" indent="-228600" algn="l" defTabSz="449263" rtl="0" eaLnBrk="1" fontAlgn="base" hangingPunct="1">
        <a:lnSpc>
          <a:spcPct val="97000"/>
        </a:lnSpc>
        <a:spcBef>
          <a:spcPct val="0"/>
        </a:spcBef>
        <a:spcAft>
          <a:spcPts val="850"/>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3pPr>
      <a:lvl4pPr marL="1600200" indent="-228600" algn="l" defTabSz="449263" rtl="0" eaLnBrk="1" fontAlgn="base" hangingPunct="1">
        <a:lnSpc>
          <a:spcPct val="97000"/>
        </a:lnSpc>
        <a:spcBef>
          <a:spcPct val="0"/>
        </a:spcBef>
        <a:spcAft>
          <a:spcPts val="575"/>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4pPr>
      <a:lvl5pPr marL="2057400" indent="-228600" algn="l" defTabSz="449263" rtl="0" eaLnBrk="1" fontAlgn="base" hangingPunct="1">
        <a:lnSpc>
          <a:spcPct val="97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SimSu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77863" y="609600"/>
            <a:ext cx="85947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051" name="Rectangle 2"/>
          <p:cNvSpPr>
            <a:spLocks noGrp="1" noChangeArrowheads="1"/>
          </p:cNvSpPr>
          <p:nvPr>
            <p:ph type="body" idx="1"/>
          </p:nvPr>
        </p:nvSpPr>
        <p:spPr bwMode="auto">
          <a:xfrm>
            <a:off x="677863" y="2160588"/>
            <a:ext cx="85947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3"/>
          <p:cNvSpPr>
            <a:spLocks noGrp="1" noChangeArrowheads="1"/>
          </p:cNvSpPr>
          <p:nvPr>
            <p:ph type="dt"/>
          </p:nvPr>
        </p:nvSpPr>
        <p:spPr bwMode="auto">
          <a:xfrm>
            <a:off x="7205663" y="6042025"/>
            <a:ext cx="9096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Lst>
              <a:defRPr>
                <a:solidFill>
                  <a:srgbClr val="000000"/>
                </a:solidFill>
                <a:latin typeface="+mn-lt"/>
                <a:ea typeface="SimSun" panose="02010600030101010101" pitchFamily="2" charset="-122"/>
                <a:cs typeface="Arial Unicode MS" panose="020B0604020202020204" pitchFamily="34" charset="-128"/>
              </a:defRPr>
            </a:lvl1pPr>
          </a:lstStyle>
          <a:p>
            <a:pPr>
              <a:defRPr/>
            </a:pPr>
            <a:r>
              <a:rPr lang="en-CA" altLang="en-US"/>
              <a:t>15-4-9</a:t>
            </a:r>
          </a:p>
        </p:txBody>
      </p:sp>
      <p:sp>
        <p:nvSpPr>
          <p:cNvPr id="2053" name="Text Box 4"/>
          <p:cNvSpPr txBox="1">
            <a:spLocks noChangeArrowheads="1"/>
          </p:cNvSpPr>
          <p:nvPr/>
        </p:nvSpPr>
        <p:spPr bwMode="auto">
          <a:xfrm>
            <a:off x="677863" y="6042025"/>
            <a:ext cx="629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3" name="Rectangle 5"/>
          <p:cNvSpPr>
            <a:spLocks noGrp="1" noChangeArrowheads="1"/>
          </p:cNvSpPr>
          <p:nvPr>
            <p:ph type="sldNum"/>
          </p:nvPr>
        </p:nvSpPr>
        <p:spPr bwMode="auto">
          <a:xfrm>
            <a:off x="8589963" y="6042025"/>
            <a:ext cx="6810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a:solidFill>
                  <a:srgbClr val="000000"/>
                </a:solidFill>
                <a:latin typeface="Trebuchet MS" panose="020B0603020202020204" pitchFamily="34" charset="0"/>
              </a:defRPr>
            </a:lvl1pPr>
          </a:lstStyle>
          <a:p>
            <a:pPr>
              <a:defRPr/>
            </a:pPr>
            <a:fld id="{DEDDE5FB-6B2F-469F-98A7-9D82F971F12F}" type="slidenum">
              <a:rPr lang="en-CA" altLang="en-US"/>
              <a:pPr>
                <a:defRPr/>
              </a:pPr>
              <a:t>‹#›</a:t>
            </a:fld>
            <a:endParaRPr lang="en-CA" altLang="en-US"/>
          </a:p>
        </p:txBody>
      </p:sp>
      <p:pic>
        <p:nvPicPr>
          <p:cNvPr id="2055"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 y="-254000"/>
            <a:ext cx="12234863" cy="748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48975" y="296863"/>
            <a:ext cx="11033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42661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p:txStyles>
    <p:titleStyle>
      <a:lvl1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SimSun" charset="0"/>
        </a:defRPr>
      </a:lvl1pPr>
      <a:lvl2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2pPr>
      <a:lvl3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3pPr>
      <a:lvl4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4pPr>
      <a:lvl5pPr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cs typeface="SimSun" charset="0"/>
        </a:defRPr>
      </a:lvl5pPr>
      <a:lvl6pPr marL="25146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6pPr>
      <a:lvl7pPr marL="29718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7pPr>
      <a:lvl8pPr marL="34290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8pPr>
      <a:lvl9pPr marL="3886200" indent="-228600" algn="l" defTabSz="449263" rtl="0" eaLnBrk="1" fontAlgn="base" hangingPunct="1">
        <a:lnSpc>
          <a:spcPct val="97000"/>
        </a:lnSpc>
        <a:spcBef>
          <a:spcPct val="0"/>
        </a:spcBef>
        <a:spcAft>
          <a:spcPct val="0"/>
        </a:spcAft>
        <a:buClr>
          <a:srgbClr val="000000"/>
        </a:buClr>
        <a:buSzPct val="100000"/>
        <a:buFont typeface="Times New Roman" panose="02020603050405020304" pitchFamily="18" charset="0"/>
        <a:defRPr>
          <a:solidFill>
            <a:srgbClr val="000000"/>
          </a:solidFill>
          <a:latin typeface="Trebuchet MS" panose="020B0603020202020204" pitchFamily="34" charset="0"/>
          <a:ea typeface="SimSun" panose="02010600030101010101" pitchFamily="2" charset="-122"/>
        </a:defRPr>
      </a:lvl9pPr>
    </p:titleStyle>
    <p:bodyStyle>
      <a:lvl1pPr marL="342900" indent="-342900" algn="l" defTabSz="449263" rtl="0" eaLnBrk="1" fontAlgn="base" hangingPunct="1">
        <a:lnSpc>
          <a:spcPct val="97000"/>
        </a:lnSpc>
        <a:spcBef>
          <a:spcPct val="0"/>
        </a:spcBef>
        <a:spcAft>
          <a:spcPts val="1425"/>
        </a:spcAft>
        <a:buClr>
          <a:srgbClr val="000000"/>
        </a:buClr>
        <a:buSzPct val="100000"/>
        <a:buFont typeface="Times New Roman" panose="02020603050405020304" pitchFamily="18" charset="0"/>
        <a:defRPr kern="1200">
          <a:solidFill>
            <a:srgbClr val="404040"/>
          </a:solidFill>
          <a:latin typeface="+mn-lt"/>
          <a:ea typeface="+mn-ea"/>
          <a:cs typeface="SimSun" charset="0"/>
        </a:defRPr>
      </a:lvl1pPr>
      <a:lvl2pPr marL="742950" indent="-285750" algn="l" defTabSz="449263" rtl="0" eaLnBrk="1" fontAlgn="base" hangingPunct="1">
        <a:lnSpc>
          <a:spcPct val="97000"/>
        </a:lnSpc>
        <a:spcBef>
          <a:spcPct val="0"/>
        </a:spcBef>
        <a:spcAft>
          <a:spcPts val="1138"/>
        </a:spcAft>
        <a:buClr>
          <a:srgbClr val="000000"/>
        </a:buClr>
        <a:buSzPct val="100000"/>
        <a:buFont typeface="Times New Roman" panose="02020603050405020304" pitchFamily="18" charset="0"/>
        <a:defRPr sz="1400" kern="1200">
          <a:solidFill>
            <a:srgbClr val="404040"/>
          </a:solidFill>
          <a:latin typeface="+mn-lt"/>
          <a:ea typeface="+mn-ea"/>
          <a:cs typeface="SimSun" charset="0"/>
        </a:defRPr>
      </a:lvl2pPr>
      <a:lvl3pPr marL="1143000" indent="-228600" algn="l" defTabSz="449263" rtl="0" eaLnBrk="1" fontAlgn="base" hangingPunct="1">
        <a:lnSpc>
          <a:spcPct val="97000"/>
        </a:lnSpc>
        <a:spcBef>
          <a:spcPct val="0"/>
        </a:spcBef>
        <a:spcAft>
          <a:spcPts val="850"/>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3pPr>
      <a:lvl4pPr marL="1600200" indent="-228600" algn="l" defTabSz="449263" rtl="0" eaLnBrk="1" fontAlgn="base" hangingPunct="1">
        <a:lnSpc>
          <a:spcPct val="97000"/>
        </a:lnSpc>
        <a:spcBef>
          <a:spcPct val="0"/>
        </a:spcBef>
        <a:spcAft>
          <a:spcPts val="575"/>
        </a:spcAft>
        <a:buClr>
          <a:srgbClr val="000000"/>
        </a:buClr>
        <a:buSzPct val="100000"/>
        <a:buFont typeface="Times New Roman" panose="02020603050405020304" pitchFamily="18" charset="0"/>
        <a:defRPr sz="1200" kern="1200">
          <a:solidFill>
            <a:srgbClr val="404040"/>
          </a:solidFill>
          <a:latin typeface="+mn-lt"/>
          <a:ea typeface="+mn-ea"/>
          <a:cs typeface="SimSun" charset="0"/>
        </a:defRPr>
      </a:lvl4pPr>
      <a:lvl5pPr marL="2057400" indent="-228600" algn="l" defTabSz="449263" rtl="0" eaLnBrk="1" fontAlgn="base" hangingPunct="1">
        <a:lnSpc>
          <a:spcPct val="97000"/>
        </a:lnSpc>
        <a:spcBef>
          <a:spcPct val="0"/>
        </a:spcBef>
        <a:spcAft>
          <a:spcPts val="288"/>
        </a:spcAft>
        <a:buClr>
          <a:srgbClr val="000000"/>
        </a:buClr>
        <a:buSzPct val="100000"/>
        <a:buFont typeface="Times New Roman" panose="02020603050405020304" pitchFamily="18" charset="0"/>
        <a:defRPr sz="2000" kern="1200">
          <a:solidFill>
            <a:srgbClr val="404040"/>
          </a:solidFill>
          <a:latin typeface="+mn-lt"/>
          <a:ea typeface="+mn-ea"/>
          <a:cs typeface="SimSu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8" y="323850"/>
            <a:ext cx="2386012"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descr="AMG-comingtova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7575" y="1052513"/>
            <a:ext cx="61214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5167" y="4172754"/>
            <a:ext cx="6818849" cy="550279"/>
          </a:xfrm>
          <a:prstGeom prst="rect">
            <a:avLst/>
          </a:prstGeom>
          <a:noFill/>
        </p:spPr>
        <p:txBody>
          <a:bodyPr wrap="square" rtlCol="0">
            <a:spAutoFit/>
          </a:bodyPr>
          <a:lstStyle/>
          <a:p>
            <a:pPr>
              <a:lnSpc>
                <a:spcPct val="93000"/>
              </a:lnSpc>
              <a:buClr>
                <a:srgbClr val="000000"/>
              </a:buClr>
              <a:buSzPct val="100000"/>
            </a:pPr>
            <a:r>
              <a:rPr lang="en-US" altLang="en-US" sz="3200" b="1" dirty="0" smtClean="0">
                <a:solidFill>
                  <a:srgbClr val="3164A3"/>
                </a:solidFill>
              </a:rPr>
              <a:t>IMGA Board Meeting </a:t>
            </a:r>
            <a:endParaRPr lang="en-US" altLang="en-US" sz="3200" b="1" dirty="0">
              <a:solidFill>
                <a:srgbClr val="3164A3"/>
              </a:solidFill>
            </a:endParaRPr>
          </a:p>
        </p:txBody>
      </p:sp>
    </p:spTree>
    <p:extLst>
      <p:ext uri="{BB962C8B-B14F-4D97-AF65-F5344CB8AC3E}">
        <p14:creationId xmlns:p14="http://schemas.microsoft.com/office/powerpoint/2010/main" val="423967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59484" y="924482"/>
            <a:ext cx="11352212" cy="5232400"/>
          </a:xfrm>
          <a:prstGeom prst="rect">
            <a:avLst/>
          </a:prstGeom>
          <a:noFill/>
          <a:ln>
            <a:noFill/>
          </a:ln>
          <a:effectLs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9pPr>
          </a:lstStyle>
          <a:p>
            <a:pPr marL="1030287" lvl="3">
              <a:buClr>
                <a:srgbClr val="165090"/>
              </a:buClr>
              <a:defRPr/>
            </a:pPr>
            <a:endParaRPr lang="en-CA" sz="2800" dirty="0" smtClean="0">
              <a:solidFill>
                <a:srgbClr val="FF0000"/>
              </a:solidFill>
              <a:cs typeface="Arial"/>
            </a:endParaRPr>
          </a:p>
          <a:p>
            <a:pPr marL="573087" lvl="1" indent="-457200">
              <a:buClr>
                <a:srgbClr val="165090"/>
              </a:buClr>
              <a:buFont typeface="Wingdings" panose="05000000000000000000" pitchFamily="2" charset="2"/>
              <a:buChar char="Ø"/>
              <a:defRPr/>
            </a:pPr>
            <a:r>
              <a:rPr lang="en-US" sz="2800" dirty="0" smtClean="0"/>
              <a:t>With </a:t>
            </a:r>
            <a:r>
              <a:rPr lang="en-US" sz="2800" dirty="0"/>
              <a:t>the intention of aligning with an agency that can directly support AMG’s current digital marketing priorities, and do so in an efficient manner to best leverage our resources, the successful company will have outlined a focused approach to their expertise and support, and bring forth an international track record of success in this area</a:t>
            </a:r>
            <a:r>
              <a:rPr lang="en-US" sz="2800" dirty="0" smtClean="0"/>
              <a:t>.</a:t>
            </a:r>
            <a:br>
              <a:rPr lang="en-US" sz="2800" dirty="0" smtClean="0"/>
            </a:br>
            <a:endParaRPr lang="en-US" sz="2800" dirty="0" smtClean="0"/>
          </a:p>
          <a:p>
            <a:pPr marL="1030287" lvl="2" indent="-457200">
              <a:buClr>
                <a:srgbClr val="165090"/>
              </a:buClr>
              <a:buFont typeface="Courier New" panose="02070309020205020404" pitchFamily="49" charset="0"/>
              <a:buChar char="o"/>
              <a:defRPr/>
            </a:pPr>
            <a:r>
              <a:rPr lang="en-CA" sz="2800" dirty="0">
                <a:solidFill>
                  <a:schemeClr val="tx1"/>
                </a:solidFill>
                <a:cs typeface="Arial"/>
              </a:rPr>
              <a:t>Electronic direct marketing, social media, website optimization, Online Ad </a:t>
            </a:r>
            <a:r>
              <a:rPr lang="en-CA" sz="2800" dirty="0" smtClean="0">
                <a:solidFill>
                  <a:schemeClr val="tx1"/>
                </a:solidFill>
                <a:cs typeface="Arial"/>
              </a:rPr>
              <a:t>space</a:t>
            </a:r>
          </a:p>
          <a:p>
            <a:pPr marL="1030287" lvl="2" indent="-457200">
              <a:buClr>
                <a:srgbClr val="165090"/>
              </a:buClr>
              <a:buFont typeface="Courier New" panose="02070309020205020404" pitchFamily="49" charset="0"/>
              <a:buChar char="o"/>
              <a:defRPr/>
            </a:pPr>
            <a:r>
              <a:rPr lang="en-CA" sz="2800" dirty="0" smtClean="0">
                <a:solidFill>
                  <a:schemeClr val="tx1"/>
                </a:solidFill>
                <a:cs typeface="Arial"/>
              </a:rPr>
              <a:t>In </a:t>
            </a:r>
            <a:r>
              <a:rPr lang="en-CA" sz="2800" dirty="0" smtClean="0">
                <a:solidFill>
                  <a:schemeClr val="tx1"/>
                </a:solidFill>
                <a:cs typeface="Arial"/>
              </a:rPr>
              <a:t>conjunction with partner networks and existing IMGA database – digital newsletters to send to over 1,250,000 email accounts  </a:t>
            </a:r>
          </a:p>
          <a:p>
            <a:pPr marL="458787" indent="-457200">
              <a:buClr>
                <a:srgbClr val="165090"/>
              </a:buClr>
              <a:buFont typeface="Wingdings" panose="05000000000000000000" pitchFamily="2" charset="2"/>
              <a:buChar char="Ø"/>
              <a:defRPr/>
            </a:pPr>
            <a:endParaRPr lang="en-CA" sz="2800" dirty="0" smtClean="0">
              <a:solidFill>
                <a:schemeClr val="tx1"/>
              </a:solidFill>
              <a:cs typeface="Arial"/>
            </a:endParaRPr>
          </a:p>
        </p:txBody>
      </p:sp>
      <p:sp>
        <p:nvSpPr>
          <p:cNvPr id="18435" name="TextBox 11"/>
          <p:cNvSpPr txBox="1">
            <a:spLocks noChangeArrowheads="1"/>
          </p:cNvSpPr>
          <p:nvPr/>
        </p:nvSpPr>
        <p:spPr bwMode="auto">
          <a:xfrm>
            <a:off x="839788" y="620713"/>
            <a:ext cx="8149666"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Marketing and Promotional Plans</a:t>
            </a:r>
            <a:endParaRPr lang="en-US" altLang="en-US" sz="3600" b="1" dirty="0">
              <a:solidFill>
                <a:srgbClr val="3164A3"/>
              </a:solidFill>
            </a:endParaRPr>
          </a:p>
        </p:txBody>
      </p:sp>
    </p:spTree>
    <p:extLst>
      <p:ext uri="{BB962C8B-B14F-4D97-AF65-F5344CB8AC3E}">
        <p14:creationId xmlns:p14="http://schemas.microsoft.com/office/powerpoint/2010/main" val="1668054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2" y="493070"/>
            <a:ext cx="8594725" cy="1319213"/>
          </a:xfrm>
        </p:spPr>
        <p:txBody>
          <a:bodyPr/>
          <a:lstStyle/>
          <a:p>
            <a:pPr>
              <a:lnSpc>
                <a:spcPct val="93000"/>
              </a:lnSpc>
            </a:pPr>
            <a:r>
              <a:rPr lang="en-US" altLang="en-US" sz="3600" b="1" dirty="0" smtClean="0">
                <a:solidFill>
                  <a:srgbClr val="3164A3"/>
                </a:solidFill>
              </a:rPr>
              <a:t>Final Athlete Targets</a:t>
            </a:r>
            <a:endParaRPr lang="en-US" altLang="en-US" b="1" dirty="0">
              <a:solidFill>
                <a:srgbClr val="3164A3"/>
              </a:solidFill>
            </a:endParaRPr>
          </a:p>
        </p:txBody>
      </p:sp>
      <p:sp>
        <p:nvSpPr>
          <p:cNvPr id="3" name="Content Placeholder 2"/>
          <p:cNvSpPr>
            <a:spLocks noGrp="1"/>
          </p:cNvSpPr>
          <p:nvPr>
            <p:ph idx="1"/>
          </p:nvPr>
        </p:nvSpPr>
        <p:spPr>
          <a:xfrm>
            <a:off x="677862" y="701749"/>
            <a:ext cx="4730566" cy="1793358"/>
          </a:xfrm>
        </p:spPr>
        <p:txBody>
          <a:bodyPr/>
          <a:lstStyle/>
          <a:p>
            <a:pPr marL="458787" indent="-457200">
              <a:lnSpc>
                <a:spcPct val="100000"/>
              </a:lnSpc>
              <a:spcBef>
                <a:spcPts val="0"/>
              </a:spcBef>
              <a:spcAft>
                <a:spcPts val="0"/>
              </a:spcAft>
              <a:buClr>
                <a:srgbClr val="165090"/>
              </a:buClr>
              <a:buFont typeface="Wingdings" panose="05000000000000000000" pitchFamily="2" charset="2"/>
              <a:buChar char="Ø"/>
              <a:defRPr/>
            </a:pPr>
            <a:endParaRPr lang="en-CA" sz="2800" dirty="0" smtClean="0">
              <a:solidFill>
                <a:schemeClr val="tx1"/>
              </a:solidFill>
              <a:cs typeface="Arial"/>
            </a:endParaRPr>
          </a:p>
          <a:p>
            <a:pPr marL="458787" indent="-457200">
              <a:lnSpc>
                <a:spcPct val="100000"/>
              </a:lnSpc>
              <a:spcBef>
                <a:spcPts val="0"/>
              </a:spcBef>
              <a:spcAft>
                <a:spcPts val="0"/>
              </a:spcAft>
              <a:buClr>
                <a:srgbClr val="165090"/>
              </a:buClr>
              <a:buFont typeface="Wingdings" panose="05000000000000000000" pitchFamily="2" charset="2"/>
              <a:buChar char="Ø"/>
              <a:defRPr/>
            </a:pPr>
            <a:r>
              <a:rPr lang="en-CA" sz="2800" dirty="0" smtClean="0">
                <a:solidFill>
                  <a:schemeClr val="tx1"/>
                </a:solidFill>
                <a:cs typeface="Arial"/>
              </a:rPr>
              <a:t>Target Number </a:t>
            </a:r>
            <a:r>
              <a:rPr lang="en-CA" sz="2800" dirty="0" smtClean="0">
                <a:solidFill>
                  <a:schemeClr val="tx1"/>
                </a:solidFill>
                <a:cs typeface="Arial"/>
              </a:rPr>
              <a:t>10,000</a:t>
            </a:r>
            <a:br>
              <a:rPr lang="en-CA" sz="2800" dirty="0" smtClean="0">
                <a:solidFill>
                  <a:schemeClr val="tx1"/>
                </a:solidFill>
                <a:cs typeface="Arial"/>
              </a:rPr>
            </a:br>
            <a:r>
              <a:rPr lang="en-CA" sz="2800" dirty="0" smtClean="0">
                <a:solidFill>
                  <a:schemeClr val="tx1"/>
                </a:solidFill>
                <a:cs typeface="Arial"/>
              </a:rPr>
              <a:t>  </a:t>
            </a:r>
            <a:endParaRPr lang="en-CA" sz="2800" dirty="0" smtClean="0">
              <a:solidFill>
                <a:schemeClr val="tx1"/>
              </a:solidFill>
              <a:cs typeface="Arial"/>
            </a:endParaRPr>
          </a:p>
          <a:p>
            <a:pPr marL="458787" indent="-457200">
              <a:lnSpc>
                <a:spcPct val="100000"/>
              </a:lnSpc>
              <a:spcBef>
                <a:spcPts val="0"/>
              </a:spcBef>
              <a:spcAft>
                <a:spcPts val="0"/>
              </a:spcAft>
              <a:buClr>
                <a:srgbClr val="165090"/>
              </a:buClr>
              <a:buFont typeface="Wingdings" panose="05000000000000000000" pitchFamily="2" charset="2"/>
              <a:buChar char="Ø"/>
              <a:defRPr/>
            </a:pPr>
            <a:r>
              <a:rPr lang="en-CA" sz="2800" dirty="0" smtClean="0">
                <a:solidFill>
                  <a:schemeClr val="tx1"/>
                </a:solidFill>
                <a:cs typeface="Arial"/>
              </a:rPr>
              <a:t>By Sport:</a:t>
            </a:r>
          </a:p>
          <a:p>
            <a:pPr marL="458787" indent="-457200">
              <a:lnSpc>
                <a:spcPct val="100000"/>
              </a:lnSpc>
              <a:spcBef>
                <a:spcPts val="0"/>
              </a:spcBef>
              <a:spcAft>
                <a:spcPts val="0"/>
              </a:spcAft>
              <a:buClr>
                <a:srgbClr val="165090"/>
              </a:buClr>
              <a:buFont typeface="Wingdings" panose="05000000000000000000" pitchFamily="2" charset="2"/>
              <a:buChar char="Ø"/>
              <a:defRPr/>
            </a:pPr>
            <a:endParaRPr lang="en-CA" sz="1600" dirty="0" smtClean="0">
              <a:solidFill>
                <a:schemeClr val="tx1"/>
              </a:solidFill>
              <a:cs typeface="Arial"/>
            </a:endParaRPr>
          </a:p>
          <a:p>
            <a:pPr marL="458787" indent="-457200">
              <a:lnSpc>
                <a:spcPct val="100000"/>
              </a:lnSpc>
              <a:spcBef>
                <a:spcPts val="0"/>
              </a:spcBef>
              <a:spcAft>
                <a:spcPts val="0"/>
              </a:spcAft>
              <a:buClr>
                <a:srgbClr val="165090"/>
              </a:buClr>
              <a:buFont typeface="Wingdings" panose="05000000000000000000" pitchFamily="2" charset="2"/>
              <a:buChar char="Ø"/>
              <a:defRPr/>
            </a:pPr>
            <a:endParaRPr lang="en-CA" sz="2800" dirty="0">
              <a:solidFill>
                <a:schemeClr val="tx1"/>
              </a:solidFill>
              <a:cs typeface="Arial"/>
            </a:endParaRPr>
          </a:p>
          <a:p>
            <a:pPr marL="1587" indent="0">
              <a:lnSpc>
                <a:spcPct val="100000"/>
              </a:lnSpc>
              <a:spcBef>
                <a:spcPts val="0"/>
              </a:spcBef>
              <a:spcAft>
                <a:spcPts val="0"/>
              </a:spcAft>
              <a:buClr>
                <a:srgbClr val="165090"/>
              </a:buClr>
              <a:defRPr/>
            </a:pPr>
            <a:endParaRPr lang="en-CA" sz="2800" dirty="0" smtClean="0">
              <a:solidFill>
                <a:schemeClr val="tx1"/>
              </a:solidFill>
              <a:cs typeface="Arial"/>
            </a:endParaRPr>
          </a:p>
          <a:p>
            <a:pPr marL="458787" indent="-457200">
              <a:lnSpc>
                <a:spcPct val="100000"/>
              </a:lnSpc>
              <a:spcBef>
                <a:spcPts val="0"/>
              </a:spcBef>
              <a:spcAft>
                <a:spcPts val="0"/>
              </a:spcAft>
              <a:buClr>
                <a:srgbClr val="165090"/>
              </a:buClr>
              <a:buFont typeface="Wingdings" panose="05000000000000000000" pitchFamily="2" charset="2"/>
              <a:buChar char="Ø"/>
              <a:defRPr/>
            </a:pPr>
            <a:endParaRPr lang="en-CA" sz="2800" dirty="0" smtClean="0">
              <a:solidFill>
                <a:schemeClr val="tx1"/>
              </a:solidFill>
              <a:cs typeface="Arial"/>
            </a:endParaRPr>
          </a:p>
        </p:txBody>
      </p:sp>
      <p:sp>
        <p:nvSpPr>
          <p:cNvPr id="5" name="TextBox 4"/>
          <p:cNvSpPr txBox="1"/>
          <p:nvPr/>
        </p:nvSpPr>
        <p:spPr>
          <a:xfrm>
            <a:off x="1023920" y="2495107"/>
            <a:ext cx="9247031" cy="3139321"/>
          </a:xfrm>
          <a:prstGeom prst="rect">
            <a:avLst/>
          </a:prstGeom>
          <a:noFill/>
        </p:spPr>
        <p:txBody>
          <a:bodyPr wrap="square" numCol="3" spcCol="36000" rtlCol="0">
            <a:spAutoFit/>
          </a:bodyPr>
          <a:lstStyle/>
          <a:p>
            <a:pPr marL="458787" indent="-457200">
              <a:lnSpc>
                <a:spcPct val="100000"/>
              </a:lnSpc>
              <a:spcBef>
                <a:spcPts val="0"/>
              </a:spcBef>
              <a:spcAft>
                <a:spcPts val="0"/>
              </a:spcAft>
              <a:buClr>
                <a:srgbClr val="165090"/>
              </a:buClr>
              <a:buFont typeface="+mj-lt"/>
              <a:buAutoNum type="arabicPeriod"/>
              <a:defRPr/>
            </a:pPr>
            <a:r>
              <a:rPr lang="en-CA" dirty="0">
                <a:cs typeface="Arial"/>
              </a:rPr>
              <a:t>Archery </a:t>
            </a:r>
            <a:r>
              <a:rPr lang="en-CA" dirty="0" smtClean="0">
                <a:cs typeface="Arial"/>
              </a:rPr>
              <a:t>– 150 </a:t>
            </a:r>
            <a:endParaRPr lang="en-CA" dirty="0">
              <a:cs typeface="Arial"/>
            </a:endParaRP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Athletics </a:t>
            </a:r>
            <a:r>
              <a:rPr lang="en-CA" dirty="0">
                <a:cs typeface="Arial"/>
              </a:rPr>
              <a:t>– </a:t>
            </a:r>
            <a:r>
              <a:rPr lang="en-CA" dirty="0" smtClean="0">
                <a:cs typeface="Arial"/>
              </a:rPr>
              <a:t>900</a:t>
            </a:r>
            <a:endParaRPr lang="en-CA" dirty="0">
              <a:cs typeface="Arial"/>
            </a:endParaRP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Badminton </a:t>
            </a:r>
            <a:r>
              <a:rPr lang="en-CA" dirty="0" smtClean="0">
                <a:cs typeface="Arial"/>
              </a:rPr>
              <a:t>– </a:t>
            </a:r>
            <a:r>
              <a:rPr lang="en-CA" dirty="0" smtClean="0">
                <a:cs typeface="Arial"/>
              </a:rPr>
              <a:t>300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Baseball </a:t>
            </a:r>
            <a:r>
              <a:rPr lang="en-CA" dirty="0" smtClean="0">
                <a:cs typeface="Arial"/>
              </a:rPr>
              <a:t>– </a:t>
            </a:r>
            <a:r>
              <a:rPr lang="en-CA" dirty="0" smtClean="0">
                <a:cs typeface="Arial"/>
              </a:rPr>
              <a:t>300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Basketball </a:t>
            </a:r>
            <a:r>
              <a:rPr lang="en-CA" dirty="0" smtClean="0">
                <a:cs typeface="Arial"/>
              </a:rPr>
              <a:t>– </a:t>
            </a:r>
            <a:r>
              <a:rPr lang="en-CA" dirty="0" smtClean="0">
                <a:cs typeface="Arial"/>
              </a:rPr>
              <a:t>700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Canoe </a:t>
            </a:r>
            <a:r>
              <a:rPr lang="en-CA" dirty="0" smtClean="0">
                <a:cs typeface="Arial"/>
              </a:rPr>
              <a:t>Kayak – </a:t>
            </a:r>
            <a:r>
              <a:rPr lang="en-CA" dirty="0" smtClean="0">
                <a:cs typeface="Arial"/>
              </a:rPr>
              <a:t>150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Curling </a:t>
            </a:r>
            <a:r>
              <a:rPr lang="en-CA" dirty="0" smtClean="0">
                <a:cs typeface="Arial"/>
              </a:rPr>
              <a:t>– </a:t>
            </a:r>
            <a:r>
              <a:rPr lang="en-CA" dirty="0" smtClean="0">
                <a:cs typeface="Arial"/>
              </a:rPr>
              <a:t>400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Cycling </a:t>
            </a:r>
            <a:r>
              <a:rPr lang="en-CA" dirty="0" smtClean="0">
                <a:cs typeface="Arial"/>
              </a:rPr>
              <a:t>– </a:t>
            </a:r>
            <a:r>
              <a:rPr lang="en-CA" dirty="0" smtClean="0">
                <a:cs typeface="Arial"/>
              </a:rPr>
              <a:t>200</a:t>
            </a:r>
          </a:p>
          <a:p>
            <a:pPr marL="458787" indent="-457200">
              <a:lnSpc>
                <a:spcPct val="100000"/>
              </a:lnSpc>
              <a:spcBef>
                <a:spcPts val="0"/>
              </a:spcBef>
              <a:spcAft>
                <a:spcPts val="0"/>
              </a:spcAft>
              <a:buClr>
                <a:srgbClr val="165090"/>
              </a:buClr>
              <a:buFont typeface="+mj-lt"/>
              <a:buAutoNum type="arabicPeriod"/>
              <a:defRPr/>
            </a:pPr>
            <a:r>
              <a:rPr lang="en-CA" dirty="0" err="1" smtClean="0">
                <a:cs typeface="Arial"/>
              </a:rPr>
              <a:t>DanceSport</a:t>
            </a:r>
            <a:r>
              <a:rPr lang="en-CA" dirty="0" smtClean="0">
                <a:cs typeface="Arial"/>
              </a:rPr>
              <a:t> – 140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Field </a:t>
            </a:r>
            <a:r>
              <a:rPr lang="en-CA" dirty="0" smtClean="0">
                <a:cs typeface="Arial"/>
              </a:rPr>
              <a:t>Hockey – </a:t>
            </a:r>
            <a:r>
              <a:rPr lang="en-CA" dirty="0" smtClean="0">
                <a:cs typeface="Arial"/>
              </a:rPr>
              <a:t>300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Diving - 100</a:t>
            </a:r>
            <a:endParaRPr lang="en-CA" dirty="0" smtClean="0">
              <a:cs typeface="Arial"/>
            </a:endParaRP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Golf </a:t>
            </a:r>
            <a:r>
              <a:rPr lang="en-CA" dirty="0" smtClean="0">
                <a:cs typeface="Arial"/>
              </a:rPr>
              <a:t>– </a:t>
            </a:r>
            <a:r>
              <a:rPr lang="en-CA" dirty="0" smtClean="0">
                <a:cs typeface="Arial"/>
              </a:rPr>
              <a:t>450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Ice </a:t>
            </a:r>
            <a:r>
              <a:rPr lang="en-CA" dirty="0" smtClean="0">
                <a:cs typeface="Arial"/>
              </a:rPr>
              <a:t>Hockey – </a:t>
            </a:r>
            <a:r>
              <a:rPr lang="en-CA" dirty="0" smtClean="0">
                <a:cs typeface="Arial"/>
              </a:rPr>
              <a:t>1000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Lacrosse </a:t>
            </a:r>
            <a:r>
              <a:rPr lang="en-CA" dirty="0" smtClean="0">
                <a:cs typeface="Arial"/>
              </a:rPr>
              <a:t>– </a:t>
            </a:r>
            <a:r>
              <a:rPr lang="en-CA" dirty="0" smtClean="0">
                <a:cs typeface="Arial"/>
              </a:rPr>
              <a:t>250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Judo </a:t>
            </a:r>
            <a:r>
              <a:rPr lang="en-CA" dirty="0" smtClean="0">
                <a:cs typeface="Arial"/>
              </a:rPr>
              <a:t>– </a:t>
            </a:r>
            <a:r>
              <a:rPr lang="en-CA" dirty="0" smtClean="0">
                <a:cs typeface="Arial"/>
              </a:rPr>
              <a:t>150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Karate </a:t>
            </a:r>
            <a:r>
              <a:rPr lang="en-CA" dirty="0" smtClean="0">
                <a:cs typeface="Arial"/>
              </a:rPr>
              <a:t>– </a:t>
            </a:r>
            <a:r>
              <a:rPr lang="en-CA" dirty="0" smtClean="0">
                <a:cs typeface="Arial"/>
              </a:rPr>
              <a:t>150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Rowing </a:t>
            </a:r>
            <a:r>
              <a:rPr lang="en-CA" dirty="0" smtClean="0">
                <a:cs typeface="Arial"/>
              </a:rPr>
              <a:t>– </a:t>
            </a:r>
            <a:r>
              <a:rPr lang="en-CA" dirty="0" smtClean="0">
                <a:cs typeface="Arial"/>
              </a:rPr>
              <a:t>450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Rugby - 200</a:t>
            </a:r>
            <a:endParaRPr lang="en-CA" dirty="0" smtClean="0">
              <a:cs typeface="Arial"/>
            </a:endParaRP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Soccer </a:t>
            </a:r>
            <a:r>
              <a:rPr lang="en-CA" dirty="0" smtClean="0">
                <a:cs typeface="Arial"/>
              </a:rPr>
              <a:t>– </a:t>
            </a:r>
            <a:r>
              <a:rPr lang="en-CA" dirty="0" smtClean="0">
                <a:cs typeface="Arial"/>
              </a:rPr>
              <a:t>1000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Softball </a:t>
            </a:r>
            <a:r>
              <a:rPr lang="en-CA" dirty="0" smtClean="0">
                <a:cs typeface="Arial"/>
              </a:rPr>
              <a:t>– </a:t>
            </a:r>
            <a:r>
              <a:rPr lang="en-CA" dirty="0" smtClean="0">
                <a:cs typeface="Arial"/>
              </a:rPr>
              <a:t>800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Squash </a:t>
            </a:r>
            <a:r>
              <a:rPr lang="en-CA" dirty="0" smtClean="0">
                <a:cs typeface="Arial"/>
              </a:rPr>
              <a:t>– </a:t>
            </a:r>
            <a:r>
              <a:rPr lang="en-CA" dirty="0" smtClean="0">
                <a:cs typeface="Arial"/>
              </a:rPr>
              <a:t>120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Swimming </a:t>
            </a:r>
            <a:r>
              <a:rPr lang="en-CA" dirty="0" smtClean="0">
                <a:cs typeface="Arial"/>
              </a:rPr>
              <a:t>– </a:t>
            </a:r>
            <a:r>
              <a:rPr lang="en-CA" dirty="0" smtClean="0">
                <a:cs typeface="Arial"/>
              </a:rPr>
              <a:t>600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Table </a:t>
            </a:r>
            <a:r>
              <a:rPr lang="en-CA" dirty="0" smtClean="0">
                <a:cs typeface="Arial"/>
              </a:rPr>
              <a:t>Tennis – </a:t>
            </a:r>
            <a:r>
              <a:rPr lang="en-CA" dirty="0" smtClean="0">
                <a:cs typeface="Arial"/>
              </a:rPr>
              <a:t>300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Taekwondo - 100</a:t>
            </a:r>
            <a:endParaRPr lang="en-CA" dirty="0" smtClean="0">
              <a:cs typeface="Arial"/>
            </a:endParaRP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Tennis </a:t>
            </a:r>
            <a:r>
              <a:rPr lang="en-CA" dirty="0" smtClean="0">
                <a:cs typeface="Arial"/>
              </a:rPr>
              <a:t>– </a:t>
            </a:r>
            <a:r>
              <a:rPr lang="en-CA" dirty="0" smtClean="0">
                <a:cs typeface="Arial"/>
              </a:rPr>
              <a:t>300</a:t>
            </a: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Triathlon </a:t>
            </a:r>
            <a:r>
              <a:rPr lang="en-CA" dirty="0" smtClean="0">
                <a:cs typeface="Arial"/>
              </a:rPr>
              <a:t>– 500 </a:t>
            </a:r>
            <a:endParaRPr lang="en-CA" dirty="0" smtClean="0">
              <a:cs typeface="Arial"/>
            </a:endParaRPr>
          </a:p>
          <a:p>
            <a:pPr marL="458787" indent="-457200">
              <a:lnSpc>
                <a:spcPct val="100000"/>
              </a:lnSpc>
              <a:spcBef>
                <a:spcPts val="0"/>
              </a:spcBef>
              <a:spcAft>
                <a:spcPts val="0"/>
              </a:spcAft>
              <a:buClr>
                <a:srgbClr val="165090"/>
              </a:buClr>
              <a:buFont typeface="+mj-lt"/>
              <a:buAutoNum type="arabicPeriod"/>
              <a:defRPr/>
            </a:pPr>
            <a:r>
              <a:rPr lang="en-CA" dirty="0" smtClean="0">
                <a:cs typeface="Arial"/>
              </a:rPr>
              <a:t>Volleyball </a:t>
            </a:r>
            <a:r>
              <a:rPr lang="en-CA" dirty="0" smtClean="0">
                <a:cs typeface="Arial"/>
              </a:rPr>
              <a:t>– 700</a:t>
            </a:r>
          </a:p>
          <a:p>
            <a:pPr marL="1587">
              <a:lnSpc>
                <a:spcPct val="100000"/>
              </a:lnSpc>
              <a:spcBef>
                <a:spcPts val="0"/>
              </a:spcBef>
              <a:spcAft>
                <a:spcPts val="0"/>
              </a:spcAft>
              <a:buClr>
                <a:srgbClr val="165090"/>
              </a:buClr>
              <a:defRPr/>
            </a:pPr>
            <a:endParaRPr lang="en-CA" dirty="0" smtClean="0">
              <a:cs typeface="Arial"/>
            </a:endParaRPr>
          </a:p>
          <a:p>
            <a:pPr marL="458787" indent="-457200">
              <a:lnSpc>
                <a:spcPct val="100000"/>
              </a:lnSpc>
              <a:spcBef>
                <a:spcPts val="0"/>
              </a:spcBef>
              <a:spcAft>
                <a:spcPts val="0"/>
              </a:spcAft>
              <a:buClr>
                <a:srgbClr val="165090"/>
              </a:buClr>
              <a:buFont typeface="Wingdings" panose="05000000000000000000" pitchFamily="2" charset="2"/>
              <a:buChar char="Ø"/>
              <a:defRPr/>
            </a:pPr>
            <a:endParaRPr lang="en-CA" dirty="0">
              <a:cs typeface="Arial"/>
            </a:endParaRPr>
          </a:p>
          <a:p>
            <a:endParaRPr lang="en-CA" dirty="0"/>
          </a:p>
        </p:txBody>
      </p:sp>
      <p:pic>
        <p:nvPicPr>
          <p:cNvPr id="6" name="Picture 5"/>
          <p:cNvPicPr>
            <a:picLocks noChangeAspect="1"/>
          </p:cNvPicPr>
          <p:nvPr/>
        </p:nvPicPr>
        <p:blipFill>
          <a:blip r:embed="rId2"/>
          <a:stretch>
            <a:fillRect/>
          </a:stretch>
        </p:blipFill>
        <p:spPr>
          <a:xfrm>
            <a:off x="6727222" y="4064767"/>
            <a:ext cx="5090729" cy="2608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7821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413" y="1652789"/>
            <a:ext cx="8594725" cy="1319213"/>
          </a:xfrm>
        </p:spPr>
        <p:txBody>
          <a:bodyPr/>
          <a:lstStyle/>
          <a:p>
            <a:pPr algn="ctr"/>
            <a:r>
              <a:rPr lang="en-US" altLang="en-US" sz="19900" b="1" dirty="0" smtClean="0">
                <a:solidFill>
                  <a:srgbClr val="3164A3"/>
                </a:solidFill>
              </a:rPr>
              <a:t>End</a:t>
            </a:r>
            <a:endParaRPr lang="en-CA" dirty="0"/>
          </a:p>
        </p:txBody>
      </p:sp>
      <p:sp>
        <p:nvSpPr>
          <p:cNvPr id="3" name="Date Placeholder 2"/>
          <p:cNvSpPr>
            <a:spLocks noGrp="1"/>
          </p:cNvSpPr>
          <p:nvPr>
            <p:ph type="dt" idx="10"/>
          </p:nvPr>
        </p:nvSpPr>
        <p:spPr/>
        <p:txBody>
          <a:bodyPr/>
          <a:lstStyle/>
          <a:p>
            <a:pPr>
              <a:defRPr/>
            </a:pPr>
            <a:r>
              <a:rPr lang="en-CA" altLang="en-US" smtClean="0"/>
              <a:t>15-4-9</a:t>
            </a:r>
            <a:endParaRPr lang="en-CA" altLang="en-US"/>
          </a:p>
        </p:txBody>
      </p:sp>
    </p:spTree>
    <p:extLst>
      <p:ext uri="{BB962C8B-B14F-4D97-AF65-F5344CB8AC3E}">
        <p14:creationId xmlns:p14="http://schemas.microsoft.com/office/powerpoint/2010/main" val="111140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MG_Promo_v08.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878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687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83845" y="924719"/>
            <a:ext cx="5972138" cy="3218254"/>
          </a:xfrm>
          <a:prstGeom prst="rect">
            <a:avLst/>
          </a:prstGeom>
          <a:noFill/>
          <a:ln>
            <a:noFill/>
          </a:ln>
          <a:effectLs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9pPr>
          </a:lstStyle>
          <a:p>
            <a:pPr marL="1587" indent="0">
              <a:buClr>
                <a:srgbClr val="165090"/>
              </a:buClr>
              <a:defRPr/>
            </a:pPr>
            <a:endParaRPr lang="en-CA" sz="2800" dirty="0" smtClean="0">
              <a:latin typeface="+mn-lt"/>
              <a:cs typeface="Arial"/>
            </a:endParaRP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Final Sports Program</a:t>
            </a: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Venue Selection</a:t>
            </a: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Budget</a:t>
            </a: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Marketing and Promotional Plans</a:t>
            </a: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Final Athlete Targets</a:t>
            </a:r>
          </a:p>
          <a:p>
            <a:pPr marL="287337" indent="-285750" eaLnBrk="1" hangingPunct="1">
              <a:spcBef>
                <a:spcPts val="1000"/>
              </a:spcBef>
              <a:buClr>
                <a:srgbClr val="165090"/>
              </a:buClr>
              <a:buFont typeface="Wingdings" panose="05000000000000000000" pitchFamily="2" charset="2"/>
              <a:buChar char="Ø"/>
              <a:defRPr/>
            </a:pPr>
            <a:endParaRPr lang="en-US" dirty="0" smtClean="0">
              <a:solidFill>
                <a:schemeClr val="tx1"/>
              </a:solidFill>
              <a:latin typeface="+mn-lt"/>
              <a:cs typeface="Arial"/>
            </a:endParaRPr>
          </a:p>
        </p:txBody>
      </p:sp>
      <p:sp>
        <p:nvSpPr>
          <p:cNvPr id="18435" name="TextBox 11"/>
          <p:cNvSpPr txBox="1">
            <a:spLocks noChangeArrowheads="1"/>
          </p:cNvSpPr>
          <p:nvPr/>
        </p:nvSpPr>
        <p:spPr bwMode="auto">
          <a:xfrm>
            <a:off x="761817" y="469287"/>
            <a:ext cx="68405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Overview</a:t>
            </a:r>
            <a:endParaRPr lang="en-US" altLang="en-US" sz="3600" b="1" dirty="0">
              <a:solidFill>
                <a:srgbClr val="3164A3"/>
              </a:solidFill>
            </a:endParaRPr>
          </a:p>
        </p:txBody>
      </p:sp>
      <p:sp>
        <p:nvSpPr>
          <p:cNvPr id="3" name="Rectangle 2"/>
          <p:cNvSpPr/>
          <p:nvPr/>
        </p:nvSpPr>
        <p:spPr bwMode="auto">
          <a:xfrm>
            <a:off x="9491730" y="257578"/>
            <a:ext cx="2794715" cy="1468192"/>
          </a:xfrm>
          <a:prstGeom prst="rect">
            <a:avLst/>
          </a:prstGeom>
          <a:solidFill>
            <a:schemeClr val="accent3"/>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smtClean="0">
              <a:ln>
                <a:noFill/>
              </a:ln>
              <a:effectLst/>
              <a:latin typeface="Arial" panose="020B0604020202020204" pitchFamily="34" charset="0"/>
              <a:ea typeface="SimSun" panose="02010600030101010101" pitchFamily="2" charset="-122"/>
            </a:endParaRP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8724" y="469287"/>
            <a:ext cx="2386012"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181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9788" y="924719"/>
            <a:ext cx="11352212" cy="5232400"/>
          </a:xfrm>
          <a:prstGeom prst="rect">
            <a:avLst/>
          </a:prstGeom>
          <a:noFill/>
          <a:ln>
            <a:noFill/>
          </a:ln>
          <a:effectLs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9pPr>
          </a:lstStyle>
          <a:p>
            <a:pPr marL="1587" indent="0">
              <a:buClr>
                <a:srgbClr val="165090"/>
              </a:buClr>
              <a:defRPr/>
            </a:pPr>
            <a:endParaRPr lang="en-CA" sz="2800" dirty="0" smtClean="0">
              <a:latin typeface="+mn-lt"/>
              <a:cs typeface="Arial"/>
            </a:endParaRP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Sports were selected based on:</a:t>
            </a:r>
          </a:p>
          <a:p>
            <a:pPr marL="1030287" lvl="2" indent="-457200">
              <a:buClr>
                <a:srgbClr val="165090"/>
              </a:buClr>
              <a:buFont typeface="Courier New" panose="02070309020205020404" pitchFamily="49" charset="0"/>
              <a:buChar char="o"/>
              <a:defRPr/>
            </a:pPr>
            <a:r>
              <a:rPr lang="en-CA" sz="2800" dirty="0" smtClean="0">
                <a:solidFill>
                  <a:schemeClr val="tx1"/>
                </a:solidFill>
                <a:latin typeface="+mn-lt"/>
                <a:cs typeface="Arial"/>
              </a:rPr>
              <a:t>Venue capacities and venue potential in Vancouver</a:t>
            </a:r>
          </a:p>
          <a:p>
            <a:pPr marL="1030287" lvl="2" indent="-457200">
              <a:buClr>
                <a:srgbClr val="165090"/>
              </a:buClr>
              <a:buFont typeface="Courier New" panose="02070309020205020404" pitchFamily="49" charset="0"/>
              <a:buChar char="o"/>
              <a:defRPr/>
            </a:pPr>
            <a:r>
              <a:rPr lang="en-CA" sz="2800" dirty="0" smtClean="0">
                <a:solidFill>
                  <a:schemeClr val="tx1"/>
                </a:solidFill>
                <a:latin typeface="+mn-lt"/>
                <a:cs typeface="Arial"/>
              </a:rPr>
              <a:t>Local organizing assets – Provincial Sport Organizations</a:t>
            </a:r>
          </a:p>
          <a:p>
            <a:pPr marL="1030287" lvl="2" indent="-457200">
              <a:buClr>
                <a:srgbClr val="165090"/>
              </a:buClr>
              <a:buFont typeface="Courier New" panose="02070309020205020404" pitchFamily="49" charset="0"/>
              <a:buChar char="o"/>
              <a:defRPr/>
            </a:pPr>
            <a:r>
              <a:rPr lang="en-CA" sz="2800" dirty="0" smtClean="0">
                <a:solidFill>
                  <a:schemeClr val="tx1"/>
                </a:solidFill>
                <a:latin typeface="+mn-lt"/>
                <a:cs typeface="Arial"/>
              </a:rPr>
              <a:t>Expected numbers of potential athletes</a:t>
            </a:r>
          </a:p>
        </p:txBody>
      </p:sp>
      <p:sp>
        <p:nvSpPr>
          <p:cNvPr id="18435" name="TextBox 11"/>
          <p:cNvSpPr txBox="1">
            <a:spLocks noChangeArrowheads="1"/>
          </p:cNvSpPr>
          <p:nvPr/>
        </p:nvSpPr>
        <p:spPr bwMode="auto">
          <a:xfrm>
            <a:off x="839788" y="620713"/>
            <a:ext cx="68405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Final Sports Program</a:t>
            </a:r>
            <a:endParaRPr lang="en-US" altLang="en-US" sz="3600" b="1" dirty="0">
              <a:solidFill>
                <a:srgbClr val="3164A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796" y="3189528"/>
            <a:ext cx="4994958" cy="33299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6169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960" y="4812344"/>
            <a:ext cx="3051358" cy="1901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110" y="4829253"/>
            <a:ext cx="2906232" cy="1892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5" name="TextBox 11"/>
          <p:cNvSpPr txBox="1">
            <a:spLocks noChangeArrowheads="1"/>
          </p:cNvSpPr>
          <p:nvPr/>
        </p:nvSpPr>
        <p:spPr bwMode="auto">
          <a:xfrm>
            <a:off x="839787" y="138703"/>
            <a:ext cx="8780730"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Final Sports Program – Alphabetical </a:t>
            </a:r>
            <a:endParaRPr lang="en-US" altLang="en-US" sz="3600" b="1" dirty="0">
              <a:solidFill>
                <a:srgbClr val="3164A3"/>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055" y="4812344"/>
            <a:ext cx="2863578" cy="1909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Box 2"/>
          <p:cNvSpPr txBox="1">
            <a:spLocks noChangeArrowheads="1"/>
          </p:cNvSpPr>
          <p:nvPr/>
        </p:nvSpPr>
        <p:spPr bwMode="auto">
          <a:xfrm>
            <a:off x="839787" y="746242"/>
            <a:ext cx="11416007" cy="4590493"/>
          </a:xfrm>
          <a:prstGeom prst="rect">
            <a:avLst/>
          </a:prstGeom>
          <a:noFill/>
          <a:ln>
            <a:noFill/>
          </a:ln>
          <a:effectLst/>
          <a:extLst/>
        </p:spPr>
        <p:txBody>
          <a:bodyPr lIns="90000" tIns="45000" rIns="90000" bIns="45000" numCol="3"/>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9pPr>
          </a:lstStyle>
          <a:p>
            <a:pPr marL="1587" indent="0">
              <a:buClr>
                <a:srgbClr val="165090"/>
              </a:buClr>
              <a:defRPr/>
            </a:pPr>
            <a:r>
              <a:rPr lang="en-CA" sz="2800" b="1" dirty="0" smtClean="0">
                <a:solidFill>
                  <a:schemeClr val="tx1">
                    <a:lumMod val="85000"/>
                    <a:lumOff val="15000"/>
                  </a:schemeClr>
                </a:solidFill>
                <a:latin typeface="+mn-lt"/>
                <a:cs typeface="Arial"/>
              </a:rPr>
              <a:t>Archery</a:t>
            </a:r>
          </a:p>
          <a:p>
            <a:pPr marL="1587" indent="0">
              <a:buClr>
                <a:srgbClr val="165090"/>
              </a:buClr>
              <a:defRPr/>
            </a:pPr>
            <a:r>
              <a:rPr lang="en-CA" sz="2800" b="1" dirty="0" smtClean="0">
                <a:solidFill>
                  <a:schemeClr val="tx1">
                    <a:lumMod val="85000"/>
                    <a:lumOff val="15000"/>
                  </a:schemeClr>
                </a:solidFill>
                <a:latin typeface="+mn-lt"/>
                <a:cs typeface="Arial"/>
              </a:rPr>
              <a:t>Athletics</a:t>
            </a:r>
          </a:p>
          <a:p>
            <a:pPr marL="1587" indent="0">
              <a:buClr>
                <a:srgbClr val="165090"/>
              </a:buClr>
              <a:defRPr/>
            </a:pPr>
            <a:r>
              <a:rPr lang="en-CA" sz="2800" b="1" dirty="0" smtClean="0">
                <a:solidFill>
                  <a:schemeClr val="tx1">
                    <a:lumMod val="85000"/>
                    <a:lumOff val="15000"/>
                  </a:schemeClr>
                </a:solidFill>
                <a:latin typeface="+mn-lt"/>
                <a:cs typeface="Arial"/>
              </a:rPr>
              <a:t>Badminton</a:t>
            </a:r>
          </a:p>
          <a:p>
            <a:pPr marL="1587" indent="0">
              <a:buClr>
                <a:srgbClr val="165090"/>
              </a:buClr>
              <a:defRPr/>
            </a:pPr>
            <a:r>
              <a:rPr lang="en-CA" sz="2800" b="1" dirty="0" smtClean="0">
                <a:solidFill>
                  <a:schemeClr val="tx1">
                    <a:lumMod val="85000"/>
                    <a:lumOff val="15000"/>
                  </a:schemeClr>
                </a:solidFill>
                <a:latin typeface="+mn-lt"/>
                <a:cs typeface="Arial"/>
              </a:rPr>
              <a:t>Baseball</a:t>
            </a:r>
          </a:p>
          <a:p>
            <a:pPr marL="1587" indent="0">
              <a:buClr>
                <a:srgbClr val="165090"/>
              </a:buClr>
              <a:defRPr/>
            </a:pPr>
            <a:r>
              <a:rPr lang="en-CA" sz="2800" b="1" dirty="0" smtClean="0">
                <a:solidFill>
                  <a:schemeClr val="tx1">
                    <a:lumMod val="85000"/>
                    <a:lumOff val="15000"/>
                  </a:schemeClr>
                </a:solidFill>
                <a:latin typeface="+mn-lt"/>
                <a:cs typeface="Arial"/>
              </a:rPr>
              <a:t>Basketball		 </a:t>
            </a:r>
          </a:p>
          <a:p>
            <a:pPr marL="1587" indent="0">
              <a:buClr>
                <a:srgbClr val="165090"/>
              </a:buClr>
              <a:defRPr/>
            </a:pPr>
            <a:r>
              <a:rPr lang="en-CA" sz="2800" b="1" dirty="0" smtClean="0">
                <a:solidFill>
                  <a:schemeClr val="tx1">
                    <a:lumMod val="85000"/>
                    <a:lumOff val="15000"/>
                  </a:schemeClr>
                </a:solidFill>
                <a:latin typeface="+mn-lt"/>
                <a:cs typeface="Arial"/>
              </a:rPr>
              <a:t>Canoe Kayak</a:t>
            </a:r>
          </a:p>
          <a:p>
            <a:pPr marL="1587" indent="0">
              <a:buClr>
                <a:srgbClr val="165090"/>
              </a:buClr>
              <a:defRPr/>
            </a:pPr>
            <a:r>
              <a:rPr lang="en-CA" sz="2800" b="1" dirty="0" smtClean="0">
                <a:solidFill>
                  <a:schemeClr val="tx1">
                    <a:lumMod val="85000"/>
                    <a:lumOff val="15000"/>
                  </a:schemeClr>
                </a:solidFill>
                <a:latin typeface="+mn-lt"/>
                <a:cs typeface="Arial"/>
              </a:rPr>
              <a:t>Curling</a:t>
            </a:r>
            <a:br>
              <a:rPr lang="en-CA" sz="2800" b="1" dirty="0" smtClean="0">
                <a:solidFill>
                  <a:schemeClr val="tx1">
                    <a:lumMod val="85000"/>
                    <a:lumOff val="15000"/>
                  </a:schemeClr>
                </a:solidFill>
                <a:latin typeface="+mn-lt"/>
                <a:cs typeface="Arial"/>
              </a:rPr>
            </a:br>
            <a:r>
              <a:rPr lang="en-CA" sz="2800" b="1" dirty="0">
                <a:solidFill>
                  <a:schemeClr val="tx1">
                    <a:lumMod val="85000"/>
                    <a:lumOff val="15000"/>
                  </a:schemeClr>
                </a:solidFill>
                <a:cs typeface="Arial"/>
              </a:rPr>
              <a:t>Cycling</a:t>
            </a:r>
          </a:p>
          <a:p>
            <a:pPr marL="1587" indent="0">
              <a:buClr>
                <a:srgbClr val="165090"/>
              </a:buClr>
              <a:defRPr/>
            </a:pPr>
            <a:r>
              <a:rPr lang="en-CA" sz="2800" b="1" dirty="0" err="1">
                <a:solidFill>
                  <a:schemeClr val="tx1">
                    <a:lumMod val="85000"/>
                    <a:lumOff val="15000"/>
                  </a:schemeClr>
                </a:solidFill>
                <a:cs typeface="Arial"/>
              </a:rPr>
              <a:t>DanceSport</a:t>
            </a:r>
            <a:endParaRPr lang="en-CA" sz="2800" b="1" dirty="0">
              <a:solidFill>
                <a:schemeClr val="tx1">
                  <a:lumMod val="85000"/>
                  <a:lumOff val="15000"/>
                </a:schemeClr>
              </a:solidFill>
              <a:cs typeface="Arial"/>
            </a:endParaRPr>
          </a:p>
          <a:p>
            <a:pPr marL="1587" indent="0">
              <a:buClr>
                <a:srgbClr val="165090"/>
              </a:buClr>
              <a:defRPr/>
            </a:pP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Diving</a:t>
            </a: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Field Hockey</a:t>
            </a:r>
          </a:p>
          <a:p>
            <a:pPr marL="1587" indent="0">
              <a:buClr>
                <a:srgbClr val="165090"/>
              </a:buClr>
              <a:defRPr/>
            </a:pPr>
            <a:r>
              <a:rPr lang="en-CA" sz="2800" b="1" dirty="0" smtClean="0">
                <a:solidFill>
                  <a:schemeClr val="tx1">
                    <a:lumMod val="85000"/>
                    <a:lumOff val="15000"/>
                  </a:schemeClr>
                </a:solidFill>
                <a:latin typeface="+mn-lt"/>
                <a:cs typeface="Arial"/>
              </a:rPr>
              <a:t>Golf</a:t>
            </a:r>
          </a:p>
          <a:p>
            <a:pPr marL="1587" indent="0">
              <a:buClr>
                <a:srgbClr val="165090"/>
              </a:buClr>
              <a:defRPr/>
            </a:pPr>
            <a:r>
              <a:rPr lang="en-CA" sz="2800" b="1" dirty="0" smtClean="0">
                <a:solidFill>
                  <a:schemeClr val="tx1">
                    <a:lumMod val="85000"/>
                    <a:lumOff val="15000"/>
                  </a:schemeClr>
                </a:solidFill>
                <a:latin typeface="+mn-lt"/>
                <a:cs typeface="Arial"/>
              </a:rPr>
              <a:t>Ice Hockey</a:t>
            </a:r>
          </a:p>
          <a:p>
            <a:pPr marL="1587" indent="0">
              <a:buClr>
                <a:srgbClr val="165090"/>
              </a:buClr>
              <a:defRPr/>
            </a:pPr>
            <a:r>
              <a:rPr lang="en-CA" sz="2800" b="1" dirty="0" smtClean="0">
                <a:solidFill>
                  <a:schemeClr val="tx1">
                    <a:lumMod val="85000"/>
                    <a:lumOff val="15000"/>
                  </a:schemeClr>
                </a:solidFill>
                <a:latin typeface="+mn-lt"/>
                <a:cs typeface="Arial"/>
              </a:rPr>
              <a:t>Judo</a:t>
            </a:r>
          </a:p>
          <a:p>
            <a:pPr marL="1587" indent="0">
              <a:buClr>
                <a:srgbClr val="165090"/>
              </a:buClr>
              <a:defRPr/>
            </a:pPr>
            <a:r>
              <a:rPr lang="en-CA" sz="2800" b="1" dirty="0" smtClean="0">
                <a:solidFill>
                  <a:schemeClr val="tx1">
                    <a:lumMod val="85000"/>
                    <a:lumOff val="15000"/>
                  </a:schemeClr>
                </a:solidFill>
                <a:latin typeface="+mn-lt"/>
                <a:cs typeface="Arial"/>
              </a:rPr>
              <a:t>Karate</a:t>
            </a:r>
            <a:br>
              <a:rPr lang="en-CA" sz="2800" b="1" dirty="0" smtClean="0">
                <a:solidFill>
                  <a:schemeClr val="tx1">
                    <a:lumMod val="85000"/>
                    <a:lumOff val="15000"/>
                  </a:schemeClr>
                </a:solidFill>
                <a:latin typeface="+mn-lt"/>
                <a:cs typeface="Arial"/>
              </a:rPr>
            </a:br>
            <a:r>
              <a:rPr lang="en-CA" sz="2800" b="1" dirty="0" smtClean="0">
                <a:solidFill>
                  <a:schemeClr val="tx1">
                    <a:lumMod val="85000"/>
                    <a:lumOff val="15000"/>
                  </a:schemeClr>
                </a:solidFill>
                <a:latin typeface="+mn-lt"/>
                <a:cs typeface="Arial"/>
              </a:rPr>
              <a:t>Lacrosse</a:t>
            </a: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Rowing</a:t>
            </a: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Rugby</a:t>
            </a:r>
            <a:br>
              <a:rPr lang="en-CA" sz="2800" b="1" dirty="0" smtClean="0">
                <a:solidFill>
                  <a:schemeClr val="tx1">
                    <a:lumMod val="85000"/>
                    <a:lumOff val="15000"/>
                  </a:schemeClr>
                </a:solidFill>
                <a:latin typeface="+mn-lt"/>
                <a:cs typeface="Arial"/>
              </a:rPr>
            </a:b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Soccer</a:t>
            </a: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Softball</a:t>
            </a:r>
          </a:p>
          <a:p>
            <a:pPr marL="1587" indent="0">
              <a:buClr>
                <a:srgbClr val="165090"/>
              </a:buClr>
              <a:defRPr/>
            </a:pPr>
            <a:r>
              <a:rPr lang="en-CA" sz="2800" b="1" dirty="0" smtClean="0">
                <a:solidFill>
                  <a:schemeClr val="tx1">
                    <a:lumMod val="85000"/>
                    <a:lumOff val="15000"/>
                  </a:schemeClr>
                </a:solidFill>
                <a:latin typeface="+mn-lt"/>
                <a:cs typeface="Arial"/>
              </a:rPr>
              <a:t>Squash</a:t>
            </a:r>
          </a:p>
          <a:p>
            <a:pPr marL="1587" indent="0">
              <a:buClr>
                <a:srgbClr val="165090"/>
              </a:buClr>
              <a:defRPr/>
            </a:pPr>
            <a:r>
              <a:rPr lang="en-CA" sz="2800" b="1" dirty="0" smtClean="0">
                <a:solidFill>
                  <a:schemeClr val="tx1">
                    <a:lumMod val="85000"/>
                    <a:lumOff val="15000"/>
                  </a:schemeClr>
                </a:solidFill>
                <a:latin typeface="+mn-lt"/>
                <a:cs typeface="Arial"/>
              </a:rPr>
              <a:t>Swimming</a:t>
            </a:r>
          </a:p>
          <a:p>
            <a:pPr marL="1587" indent="0">
              <a:buClr>
                <a:srgbClr val="165090"/>
              </a:buClr>
              <a:defRPr/>
            </a:pPr>
            <a:r>
              <a:rPr lang="en-CA" sz="2800" b="1" dirty="0" smtClean="0">
                <a:solidFill>
                  <a:schemeClr val="tx1">
                    <a:lumMod val="85000"/>
                    <a:lumOff val="15000"/>
                  </a:schemeClr>
                </a:solidFill>
                <a:latin typeface="+mn-lt"/>
                <a:cs typeface="Arial"/>
              </a:rPr>
              <a:t>Taekwondo</a:t>
            </a: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Table </a:t>
            </a:r>
            <a:r>
              <a:rPr lang="en-CA" sz="2800" b="1" dirty="0" smtClean="0">
                <a:solidFill>
                  <a:schemeClr val="tx1">
                    <a:lumMod val="85000"/>
                    <a:lumOff val="15000"/>
                  </a:schemeClr>
                </a:solidFill>
                <a:latin typeface="+mn-lt"/>
                <a:cs typeface="Arial"/>
              </a:rPr>
              <a:t>Tennis</a:t>
            </a:r>
          </a:p>
          <a:p>
            <a:pPr marL="1587" indent="0">
              <a:buClr>
                <a:srgbClr val="165090"/>
              </a:buClr>
              <a:defRPr/>
            </a:pPr>
            <a:r>
              <a:rPr lang="en-CA" sz="2800" b="1" dirty="0" smtClean="0">
                <a:solidFill>
                  <a:schemeClr val="tx1">
                    <a:lumMod val="85000"/>
                    <a:lumOff val="15000"/>
                  </a:schemeClr>
                </a:solidFill>
                <a:latin typeface="+mn-lt"/>
                <a:cs typeface="Arial"/>
              </a:rPr>
              <a:t>Tennis</a:t>
            </a:r>
            <a:endParaRPr lang="en-CA" sz="2800" b="1" dirty="0" smtClean="0">
              <a:solidFill>
                <a:schemeClr val="tx1">
                  <a:lumMod val="85000"/>
                  <a:lumOff val="15000"/>
                </a:schemeClr>
              </a:solidFill>
              <a:latin typeface="+mn-lt"/>
              <a:cs typeface="Arial"/>
            </a:endParaRPr>
          </a:p>
          <a:p>
            <a:pPr marL="1587" indent="0">
              <a:buClr>
                <a:srgbClr val="165090"/>
              </a:buClr>
              <a:defRPr/>
            </a:pPr>
            <a:r>
              <a:rPr lang="en-CA" sz="2800" b="1" dirty="0" smtClean="0">
                <a:solidFill>
                  <a:schemeClr val="tx1">
                    <a:lumMod val="85000"/>
                    <a:lumOff val="15000"/>
                  </a:schemeClr>
                </a:solidFill>
                <a:latin typeface="+mn-lt"/>
                <a:cs typeface="Arial"/>
              </a:rPr>
              <a:t>Triathlon</a:t>
            </a:r>
          </a:p>
          <a:p>
            <a:pPr marL="1587" indent="0">
              <a:buClr>
                <a:srgbClr val="165090"/>
              </a:buClr>
              <a:defRPr/>
            </a:pPr>
            <a:r>
              <a:rPr lang="en-CA" sz="2800" b="1" dirty="0" smtClean="0">
                <a:solidFill>
                  <a:schemeClr val="tx1">
                    <a:lumMod val="85000"/>
                    <a:lumOff val="15000"/>
                  </a:schemeClr>
                </a:solidFill>
                <a:latin typeface="+mn-lt"/>
                <a:cs typeface="Arial"/>
              </a:rPr>
              <a:t>Volleyball</a:t>
            </a:r>
          </a:p>
          <a:p>
            <a:pPr marL="1587" indent="0">
              <a:buClr>
                <a:srgbClr val="165090"/>
              </a:buClr>
              <a:defRPr/>
            </a:pPr>
            <a:endParaRPr lang="en-CA" sz="2800" b="1" dirty="0" smtClean="0">
              <a:solidFill>
                <a:schemeClr val="tx1">
                  <a:lumMod val="85000"/>
                  <a:lumOff val="15000"/>
                </a:schemeClr>
              </a:solidFill>
              <a:latin typeface="+mn-lt"/>
              <a:cs typeface="Arial"/>
            </a:endParaRPr>
          </a:p>
        </p:txBody>
      </p:sp>
    </p:spTree>
    <p:extLst>
      <p:ext uri="{BB962C8B-B14F-4D97-AF65-F5344CB8AC3E}">
        <p14:creationId xmlns:p14="http://schemas.microsoft.com/office/powerpoint/2010/main" val="172408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57578" y="1371209"/>
            <a:ext cx="10856990" cy="2633721"/>
          </a:xfrm>
          <a:prstGeom prst="rect">
            <a:avLst/>
          </a:prstGeom>
          <a:noFill/>
          <a:ln>
            <a:noFill/>
          </a:ln>
          <a:effectLs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9pPr>
          </a:lstStyle>
          <a:p>
            <a:pPr marL="1587" indent="0">
              <a:buClr>
                <a:srgbClr val="165090"/>
              </a:buClr>
              <a:defRPr/>
            </a:pPr>
            <a:endParaRPr lang="en-CA" sz="2800" dirty="0" smtClean="0">
              <a:latin typeface="+mn-lt"/>
              <a:cs typeface="Arial"/>
            </a:endParaRPr>
          </a:p>
          <a:p>
            <a:pPr marL="458787" indent="-457200">
              <a:buClr>
                <a:srgbClr val="165090"/>
              </a:buClr>
              <a:buFont typeface="Wingdings" panose="05000000000000000000" pitchFamily="2" charset="2"/>
              <a:buChar char="Ø"/>
              <a:defRPr/>
            </a:pPr>
            <a:r>
              <a:rPr lang="en-CA" sz="2400" dirty="0" smtClean="0">
                <a:solidFill>
                  <a:schemeClr val="tx1"/>
                </a:solidFill>
                <a:latin typeface="+mn-lt"/>
                <a:cs typeface="Arial"/>
              </a:rPr>
              <a:t>One of the goals of the games is to create a fun and engaging multisport atmosphere</a:t>
            </a:r>
          </a:p>
          <a:p>
            <a:pPr marL="458787" indent="-457200">
              <a:buClr>
                <a:srgbClr val="165090"/>
              </a:buClr>
              <a:buFont typeface="Wingdings" panose="05000000000000000000" pitchFamily="2" charset="2"/>
              <a:buChar char="Ø"/>
              <a:defRPr/>
            </a:pPr>
            <a:r>
              <a:rPr lang="en-CA" sz="2400" dirty="0" smtClean="0">
                <a:solidFill>
                  <a:schemeClr val="tx1"/>
                </a:solidFill>
                <a:latin typeface="+mn-lt"/>
                <a:cs typeface="Arial"/>
              </a:rPr>
              <a:t>Keeping </a:t>
            </a:r>
            <a:r>
              <a:rPr lang="en-CA" sz="2400" dirty="0" smtClean="0">
                <a:solidFill>
                  <a:schemeClr val="tx1"/>
                </a:solidFill>
                <a:latin typeface="+mn-lt"/>
                <a:cs typeface="Arial"/>
              </a:rPr>
              <a:t>all sports in clusters allows for a better creation of </a:t>
            </a:r>
            <a:r>
              <a:rPr lang="en-CA" sz="2400" dirty="0" smtClean="0">
                <a:solidFill>
                  <a:schemeClr val="tx1"/>
                </a:solidFill>
                <a:latin typeface="+mn-lt"/>
                <a:cs typeface="Arial"/>
              </a:rPr>
              <a:t>atmosphere</a:t>
            </a:r>
            <a:br>
              <a:rPr lang="en-CA" sz="2400" dirty="0" smtClean="0">
                <a:solidFill>
                  <a:schemeClr val="tx1"/>
                </a:solidFill>
                <a:latin typeface="+mn-lt"/>
                <a:cs typeface="Arial"/>
              </a:rPr>
            </a:br>
            <a:endParaRPr lang="en-CA" sz="2400" dirty="0" smtClean="0">
              <a:solidFill>
                <a:schemeClr val="tx1"/>
              </a:solidFill>
              <a:latin typeface="+mn-lt"/>
              <a:cs typeface="Arial"/>
            </a:endParaRPr>
          </a:p>
          <a:p>
            <a:pPr marL="458787" indent="-457200">
              <a:buClr>
                <a:srgbClr val="165090"/>
              </a:buClr>
              <a:buFont typeface="Wingdings" panose="05000000000000000000" pitchFamily="2" charset="2"/>
              <a:buChar char="Ø"/>
              <a:defRPr/>
            </a:pPr>
            <a:r>
              <a:rPr lang="en-CA" sz="2400" dirty="0" smtClean="0">
                <a:solidFill>
                  <a:schemeClr val="tx1"/>
                </a:solidFill>
                <a:latin typeface="+mn-lt"/>
                <a:cs typeface="Arial"/>
              </a:rPr>
              <a:t>We </a:t>
            </a:r>
            <a:r>
              <a:rPr lang="en-CA" sz="2400" dirty="0" smtClean="0">
                <a:solidFill>
                  <a:schemeClr val="tx1"/>
                </a:solidFill>
                <a:latin typeface="+mn-lt"/>
                <a:cs typeface="Arial"/>
              </a:rPr>
              <a:t>have selected </a:t>
            </a:r>
            <a:r>
              <a:rPr lang="en-CA" sz="2400" dirty="0" smtClean="0">
                <a:solidFill>
                  <a:schemeClr val="tx1"/>
                </a:solidFill>
                <a:latin typeface="+mn-lt"/>
                <a:cs typeface="Arial"/>
              </a:rPr>
              <a:t>5 </a:t>
            </a:r>
            <a:r>
              <a:rPr lang="en-CA" sz="2400" dirty="0" smtClean="0">
                <a:solidFill>
                  <a:schemeClr val="tx1"/>
                </a:solidFill>
                <a:latin typeface="+mn-lt"/>
                <a:cs typeface="Arial"/>
              </a:rPr>
              <a:t>Key Venue Clusters to host a majority of </a:t>
            </a:r>
            <a:r>
              <a:rPr lang="en-CA" sz="2400" dirty="0" smtClean="0">
                <a:solidFill>
                  <a:schemeClr val="tx1"/>
                </a:solidFill>
                <a:latin typeface="+mn-lt"/>
                <a:cs typeface="Arial"/>
              </a:rPr>
              <a:t>Sports:</a:t>
            </a:r>
            <a:endParaRPr lang="en-CA" sz="2400" dirty="0" smtClean="0">
              <a:solidFill>
                <a:schemeClr val="tx1"/>
              </a:solidFill>
              <a:latin typeface="+mn-lt"/>
              <a:cs typeface="Arial"/>
            </a:endParaRPr>
          </a:p>
          <a:p>
            <a:pPr marL="573087" lvl="1" indent="-457200">
              <a:buClr>
                <a:srgbClr val="165090"/>
              </a:buClr>
              <a:buFont typeface="Wingdings" panose="05000000000000000000" pitchFamily="2" charset="2"/>
              <a:buChar char="Ø"/>
              <a:defRPr/>
            </a:pPr>
            <a:endParaRPr lang="en-CA" sz="2800" dirty="0" smtClean="0">
              <a:solidFill>
                <a:schemeClr val="tx1"/>
              </a:solidFill>
              <a:latin typeface="+mn-lt"/>
              <a:cs typeface="Arial"/>
            </a:endParaRPr>
          </a:p>
        </p:txBody>
      </p:sp>
      <p:sp>
        <p:nvSpPr>
          <p:cNvPr id="18435" name="TextBox 11"/>
          <p:cNvSpPr txBox="1">
            <a:spLocks noChangeArrowheads="1"/>
          </p:cNvSpPr>
          <p:nvPr/>
        </p:nvSpPr>
        <p:spPr bwMode="auto">
          <a:xfrm>
            <a:off x="839788" y="620713"/>
            <a:ext cx="68405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Venue Selection</a:t>
            </a:r>
            <a:endParaRPr lang="en-US" altLang="en-US" sz="3600" b="1" dirty="0">
              <a:solidFill>
                <a:srgbClr val="3164A3"/>
              </a:solidFill>
            </a:endParaRPr>
          </a:p>
        </p:txBody>
      </p:sp>
      <p:sp>
        <p:nvSpPr>
          <p:cNvPr id="2" name="TextBox 1"/>
          <p:cNvSpPr txBox="1"/>
          <p:nvPr/>
        </p:nvSpPr>
        <p:spPr>
          <a:xfrm>
            <a:off x="782118" y="4004930"/>
            <a:ext cx="10332450" cy="1938992"/>
          </a:xfrm>
          <a:prstGeom prst="rect">
            <a:avLst/>
          </a:prstGeom>
          <a:noFill/>
        </p:spPr>
        <p:txBody>
          <a:bodyPr wrap="square" numCol="2" rtlCol="0">
            <a:spAutoFit/>
          </a:bodyPr>
          <a:lstStyle/>
          <a:p>
            <a:pPr marL="630237" lvl="1" indent="-514350">
              <a:buClr>
                <a:srgbClr val="165090"/>
              </a:buClr>
              <a:buFont typeface="+mj-lt"/>
              <a:buAutoNum type="arabicPeriod"/>
              <a:defRPr/>
            </a:pPr>
            <a:r>
              <a:rPr lang="en-CA" sz="2400" dirty="0">
                <a:cs typeface="Arial"/>
              </a:rPr>
              <a:t>UBC</a:t>
            </a:r>
          </a:p>
          <a:p>
            <a:pPr marL="630237" lvl="1" indent="-514350">
              <a:buClr>
                <a:srgbClr val="165090"/>
              </a:buClr>
              <a:buFont typeface="+mj-lt"/>
              <a:buAutoNum type="arabicPeriod"/>
              <a:defRPr/>
            </a:pPr>
            <a:r>
              <a:rPr lang="en-CA" sz="2400" dirty="0">
                <a:cs typeface="Arial"/>
              </a:rPr>
              <a:t>Vancouver Convention Centre</a:t>
            </a:r>
          </a:p>
          <a:p>
            <a:pPr marL="630237" lvl="1" indent="-514350">
              <a:buClr>
                <a:srgbClr val="165090"/>
              </a:buClr>
              <a:buFont typeface="+mj-lt"/>
              <a:buAutoNum type="arabicPeriod"/>
              <a:defRPr/>
            </a:pPr>
            <a:r>
              <a:rPr lang="en-CA" sz="2400" dirty="0" smtClean="0">
                <a:cs typeface="Arial"/>
              </a:rPr>
              <a:t>Hillcrest</a:t>
            </a:r>
            <a:endParaRPr lang="en-CA" sz="2400" dirty="0">
              <a:cs typeface="Arial"/>
            </a:endParaRPr>
          </a:p>
          <a:p>
            <a:pPr marL="630237" lvl="1" indent="-514350">
              <a:buClr>
                <a:srgbClr val="165090"/>
              </a:buClr>
              <a:buFont typeface="+mj-lt"/>
              <a:buAutoNum type="arabicPeriod"/>
              <a:defRPr/>
            </a:pPr>
            <a:r>
              <a:rPr lang="en-CA" sz="2400" dirty="0" err="1" smtClean="0">
                <a:cs typeface="Arial"/>
              </a:rPr>
              <a:t>Kitsilano</a:t>
            </a:r>
            <a:endParaRPr lang="en-CA" sz="2400" dirty="0" smtClean="0">
              <a:cs typeface="Arial"/>
            </a:endParaRPr>
          </a:p>
          <a:p>
            <a:pPr marL="630237" lvl="1" indent="-514350">
              <a:buClr>
                <a:srgbClr val="165090"/>
              </a:buClr>
              <a:buFont typeface="+mj-lt"/>
              <a:buAutoNum type="arabicPeriod"/>
              <a:defRPr/>
            </a:pPr>
            <a:r>
              <a:rPr lang="en-CA" sz="2400" dirty="0" smtClean="0">
                <a:cs typeface="Arial"/>
              </a:rPr>
              <a:t>Stanley </a:t>
            </a:r>
            <a:r>
              <a:rPr lang="en-CA" sz="2400" dirty="0">
                <a:cs typeface="Arial"/>
              </a:rPr>
              <a:t>Park</a:t>
            </a:r>
          </a:p>
          <a:p>
            <a:endParaRPr lang="en-CA" dirty="0"/>
          </a:p>
        </p:txBody>
      </p:sp>
    </p:spTree>
    <p:extLst>
      <p:ext uri="{BB962C8B-B14F-4D97-AF65-F5344CB8AC3E}">
        <p14:creationId xmlns:p14="http://schemas.microsoft.com/office/powerpoint/2010/main" val="22878552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1"/>
          <p:cNvSpPr txBox="1">
            <a:spLocks noChangeArrowheads="1"/>
          </p:cNvSpPr>
          <p:nvPr/>
        </p:nvSpPr>
        <p:spPr bwMode="auto">
          <a:xfrm>
            <a:off x="839788" y="620713"/>
            <a:ext cx="68405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Venue Selection Map</a:t>
            </a:r>
            <a:endParaRPr lang="en-US" altLang="en-US" sz="3600" b="1" dirty="0">
              <a:solidFill>
                <a:srgbClr val="3164A3"/>
              </a:solidFill>
            </a:endParaRPr>
          </a:p>
        </p:txBody>
      </p:sp>
      <p:pic>
        <p:nvPicPr>
          <p:cNvPr id="3" name="Picture 2"/>
          <p:cNvPicPr>
            <a:picLocks noChangeAspect="1"/>
          </p:cNvPicPr>
          <p:nvPr/>
        </p:nvPicPr>
        <p:blipFill>
          <a:blip r:embed="rId3"/>
          <a:stretch>
            <a:fillRect/>
          </a:stretch>
        </p:blipFill>
        <p:spPr>
          <a:xfrm>
            <a:off x="138247" y="1228725"/>
            <a:ext cx="8243618" cy="5958039"/>
          </a:xfrm>
          <a:prstGeom prst="rect">
            <a:avLst/>
          </a:prstGeom>
        </p:spPr>
      </p:pic>
      <p:sp>
        <p:nvSpPr>
          <p:cNvPr id="5" name="TextBox 4"/>
          <p:cNvSpPr txBox="1"/>
          <p:nvPr/>
        </p:nvSpPr>
        <p:spPr>
          <a:xfrm>
            <a:off x="8381865" y="1815922"/>
            <a:ext cx="4213673" cy="4770537"/>
          </a:xfrm>
          <a:prstGeom prst="rect">
            <a:avLst/>
          </a:prstGeom>
          <a:noFill/>
        </p:spPr>
        <p:txBody>
          <a:bodyPr wrap="square" rtlCol="0">
            <a:spAutoFit/>
          </a:bodyPr>
          <a:lstStyle/>
          <a:p>
            <a:pPr marL="458787" indent="-457200">
              <a:buClr>
                <a:srgbClr val="165090"/>
              </a:buClr>
              <a:buFont typeface="+mj-lt"/>
              <a:buAutoNum type="arabicPeriod"/>
              <a:defRPr/>
            </a:pPr>
            <a:r>
              <a:rPr lang="en-CA" sz="2800" dirty="0" smtClean="0">
                <a:cs typeface="Arial" panose="020B0604020202020204" pitchFamily="34" charset="0"/>
              </a:rPr>
              <a:t>UBC</a:t>
            </a:r>
            <a:endParaRPr lang="en-CA" sz="2800" baseline="30000" dirty="0">
              <a:cs typeface="Arial" panose="020B0604020202020204" pitchFamily="34" charset="0"/>
            </a:endParaRPr>
          </a:p>
          <a:p>
            <a:pPr marL="344487" indent="-342900">
              <a:buClr>
                <a:srgbClr val="165090"/>
              </a:buClr>
              <a:buFont typeface="+mj-lt"/>
              <a:buAutoNum type="arabicPeriod"/>
              <a:defRPr/>
            </a:pPr>
            <a:r>
              <a:rPr lang="en-CA" sz="2800" dirty="0">
                <a:cs typeface="Arial" panose="020B0604020202020204" pitchFamily="34" charset="0"/>
              </a:rPr>
              <a:t> </a:t>
            </a:r>
            <a:r>
              <a:rPr lang="en-CA" sz="2800" dirty="0" smtClean="0">
                <a:cs typeface="Arial" panose="020B0604020202020204" pitchFamily="34" charset="0"/>
              </a:rPr>
              <a:t>Vancouver  Convention Centre</a:t>
            </a:r>
          </a:p>
          <a:p>
            <a:pPr marL="344487" indent="-342900">
              <a:buClr>
                <a:srgbClr val="165090"/>
              </a:buClr>
              <a:buFont typeface="+mj-lt"/>
              <a:buAutoNum type="arabicPeriod"/>
              <a:defRPr/>
            </a:pPr>
            <a:r>
              <a:rPr lang="en-CA" sz="2800" dirty="0" smtClean="0">
                <a:cs typeface="Arial" panose="020B0604020202020204" pitchFamily="34" charset="0"/>
              </a:rPr>
              <a:t>Hillcrest</a:t>
            </a:r>
          </a:p>
          <a:p>
            <a:pPr marL="344487" indent="-342900">
              <a:buClr>
                <a:srgbClr val="165090"/>
              </a:buClr>
              <a:buFont typeface="+mj-lt"/>
              <a:buAutoNum type="arabicPeriod"/>
              <a:defRPr/>
            </a:pPr>
            <a:r>
              <a:rPr lang="en-CA" sz="2800" dirty="0" err="1" smtClean="0">
                <a:cs typeface="Arial" panose="020B0604020202020204" pitchFamily="34" charset="0"/>
              </a:rPr>
              <a:t>Kitsilano</a:t>
            </a:r>
            <a:endParaRPr lang="en-CA" sz="2800" dirty="0" smtClean="0">
              <a:cs typeface="Arial" panose="020B0604020202020204" pitchFamily="34" charset="0"/>
            </a:endParaRPr>
          </a:p>
          <a:p>
            <a:pPr marL="344487" indent="-342900">
              <a:buClr>
                <a:srgbClr val="165090"/>
              </a:buClr>
              <a:buFont typeface="+mj-lt"/>
              <a:buAutoNum type="arabicPeriod"/>
              <a:defRPr/>
            </a:pPr>
            <a:r>
              <a:rPr lang="en-CA" sz="2800" dirty="0" smtClean="0">
                <a:cs typeface="Arial" panose="020B0604020202020204" pitchFamily="34" charset="0"/>
              </a:rPr>
              <a:t>Stanley Park</a:t>
            </a:r>
          </a:p>
          <a:p>
            <a:pPr marL="344487" indent="-342900">
              <a:buClr>
                <a:srgbClr val="165090"/>
              </a:buClr>
              <a:buFont typeface="+mj-lt"/>
              <a:buAutoNum type="arabicPeriod"/>
              <a:defRPr/>
            </a:pPr>
            <a:endParaRPr lang="en-CA" sz="2800" dirty="0">
              <a:cs typeface="Arial" panose="020B0604020202020204" pitchFamily="34" charset="0"/>
            </a:endParaRPr>
          </a:p>
          <a:p>
            <a:pPr marL="1587">
              <a:buClr>
                <a:srgbClr val="165090"/>
              </a:buClr>
              <a:defRPr/>
            </a:pPr>
            <a:r>
              <a:rPr lang="en-CA" sz="2800" dirty="0" smtClean="0">
                <a:cs typeface="Arial" panose="020B0604020202020204" pitchFamily="34" charset="0"/>
              </a:rPr>
              <a:t>Scale – </a:t>
            </a:r>
          </a:p>
          <a:p>
            <a:pPr marL="1587">
              <a:buClr>
                <a:srgbClr val="165090"/>
              </a:buClr>
              <a:defRPr/>
            </a:pPr>
            <a:r>
              <a:rPr lang="en-CA" sz="2800" dirty="0" smtClean="0">
                <a:cs typeface="Arial" panose="020B0604020202020204" pitchFamily="34" charset="0"/>
              </a:rPr>
              <a:t>Map Width is roughly</a:t>
            </a:r>
          </a:p>
          <a:p>
            <a:pPr marL="1587">
              <a:buClr>
                <a:srgbClr val="165090"/>
              </a:buClr>
              <a:defRPr/>
            </a:pPr>
            <a:r>
              <a:rPr lang="en-CA" sz="2800" dirty="0" smtClean="0">
                <a:cs typeface="Arial" panose="020B0604020202020204" pitchFamily="34" charset="0"/>
              </a:rPr>
              <a:t>15 Kilometres</a:t>
            </a:r>
            <a:endParaRPr lang="en-CA" sz="2800" dirty="0">
              <a:cs typeface="Arial" panose="020B0604020202020204" pitchFamily="34" charset="0"/>
            </a:endParaRPr>
          </a:p>
          <a:p>
            <a:pPr marL="342900" indent="-342900">
              <a:buFont typeface="+mj-lt"/>
              <a:buAutoNum type="arabicPeriod"/>
            </a:pPr>
            <a:endParaRPr lang="en-CA" sz="2400" dirty="0">
              <a:cs typeface="Arial" panose="020B0604020202020204" pitchFamily="34" charset="0"/>
            </a:endParaRPr>
          </a:p>
        </p:txBody>
      </p:sp>
      <p:sp>
        <p:nvSpPr>
          <p:cNvPr id="15" name="Oval 14"/>
          <p:cNvSpPr/>
          <p:nvPr/>
        </p:nvSpPr>
        <p:spPr bwMode="auto">
          <a:xfrm>
            <a:off x="629810" y="3553861"/>
            <a:ext cx="915654" cy="976267"/>
          </a:xfrm>
          <a:prstGeom prst="ellipse">
            <a:avLst/>
          </a:prstGeom>
          <a:noFill/>
          <a:ln w="730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CA" sz="3600" dirty="0">
                <a:latin typeface="Arial" panose="020B0604020202020204" pitchFamily="34" charset="0"/>
                <a:ea typeface="SimSun" panose="02010600030101010101" pitchFamily="2" charset="-122"/>
              </a:rPr>
              <a:t>1</a:t>
            </a:r>
            <a:endParaRPr kumimoji="0" lang="en-CA" sz="3600" b="0" i="0" u="none" strike="noStrike" cap="none" normalizeH="0" baseline="0" dirty="0" smtClean="0">
              <a:ln>
                <a:noFill/>
              </a:ln>
              <a:effectLst/>
              <a:latin typeface="Arial" panose="020B0604020202020204" pitchFamily="34" charset="0"/>
              <a:ea typeface="SimSun" panose="02010600030101010101" pitchFamily="2" charset="-122"/>
            </a:endParaRPr>
          </a:p>
        </p:txBody>
      </p:sp>
      <p:sp>
        <p:nvSpPr>
          <p:cNvPr id="16" name="Oval 15"/>
          <p:cNvSpPr/>
          <p:nvPr/>
        </p:nvSpPr>
        <p:spPr bwMode="auto">
          <a:xfrm>
            <a:off x="5276937" y="2238070"/>
            <a:ext cx="915654" cy="976267"/>
          </a:xfrm>
          <a:prstGeom prst="ellipse">
            <a:avLst/>
          </a:prstGeom>
          <a:noFill/>
          <a:ln w="730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CA" sz="3600" dirty="0" smtClean="0">
                <a:latin typeface="Arial" panose="020B0604020202020204" pitchFamily="34" charset="0"/>
                <a:ea typeface="SimSun" panose="02010600030101010101" pitchFamily="2" charset="-122"/>
              </a:rPr>
              <a:t>2</a:t>
            </a:r>
            <a:endParaRPr kumimoji="0" lang="en-CA" sz="3600" b="0" i="0" u="none" strike="noStrike" cap="none" normalizeH="0" baseline="0" dirty="0" smtClean="0">
              <a:ln>
                <a:noFill/>
              </a:ln>
              <a:effectLst/>
              <a:latin typeface="Arial" panose="020B0604020202020204" pitchFamily="34" charset="0"/>
              <a:ea typeface="SimSun" panose="02010600030101010101" pitchFamily="2" charset="-122"/>
            </a:endParaRPr>
          </a:p>
        </p:txBody>
      </p:sp>
      <p:sp>
        <p:nvSpPr>
          <p:cNvPr id="17" name="Oval 16"/>
          <p:cNvSpPr/>
          <p:nvPr/>
        </p:nvSpPr>
        <p:spPr bwMode="auto">
          <a:xfrm>
            <a:off x="5107365" y="4921923"/>
            <a:ext cx="915654" cy="976267"/>
          </a:xfrm>
          <a:prstGeom prst="ellipse">
            <a:avLst/>
          </a:prstGeom>
          <a:noFill/>
          <a:ln w="730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CA" sz="3600" dirty="0" smtClean="0">
                <a:latin typeface="Arial" panose="020B0604020202020204" pitchFamily="34" charset="0"/>
                <a:ea typeface="SimSun" panose="02010600030101010101" pitchFamily="2" charset="-122"/>
              </a:rPr>
              <a:t>3</a:t>
            </a:r>
            <a:endParaRPr kumimoji="0" lang="en-CA" sz="3600" b="0" i="0" u="none" strike="noStrike" cap="none" normalizeH="0" baseline="0" dirty="0" smtClean="0">
              <a:ln>
                <a:noFill/>
              </a:ln>
              <a:effectLst/>
              <a:latin typeface="Arial" panose="020B0604020202020204" pitchFamily="34" charset="0"/>
              <a:ea typeface="SimSun" panose="02010600030101010101" pitchFamily="2" charset="-122"/>
            </a:endParaRPr>
          </a:p>
        </p:txBody>
      </p:sp>
      <p:sp>
        <p:nvSpPr>
          <p:cNvPr id="18" name="Oval 17"/>
          <p:cNvSpPr/>
          <p:nvPr/>
        </p:nvSpPr>
        <p:spPr bwMode="auto">
          <a:xfrm>
            <a:off x="3344402" y="3065727"/>
            <a:ext cx="915654" cy="976267"/>
          </a:xfrm>
          <a:prstGeom prst="ellipse">
            <a:avLst/>
          </a:prstGeom>
          <a:noFill/>
          <a:ln w="730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CA" sz="3600" dirty="0" smtClean="0">
                <a:latin typeface="Arial" panose="020B0604020202020204" pitchFamily="34" charset="0"/>
                <a:ea typeface="SimSun" panose="02010600030101010101" pitchFamily="2" charset="-122"/>
              </a:rPr>
              <a:t>4</a:t>
            </a:r>
            <a:endParaRPr kumimoji="0" lang="en-CA" sz="3600" b="0" i="0" u="none" strike="noStrike" cap="none" normalizeH="0" baseline="0" dirty="0" smtClean="0">
              <a:ln>
                <a:noFill/>
              </a:ln>
              <a:effectLst/>
              <a:latin typeface="Arial" panose="020B0604020202020204" pitchFamily="34" charset="0"/>
              <a:ea typeface="SimSun" panose="02010600030101010101" pitchFamily="2" charset="-122"/>
            </a:endParaRPr>
          </a:p>
        </p:txBody>
      </p:sp>
      <p:sp>
        <p:nvSpPr>
          <p:cNvPr id="19" name="Oval 18"/>
          <p:cNvSpPr/>
          <p:nvPr/>
        </p:nvSpPr>
        <p:spPr bwMode="auto">
          <a:xfrm>
            <a:off x="4229643" y="1415025"/>
            <a:ext cx="915654" cy="976267"/>
          </a:xfrm>
          <a:prstGeom prst="ellipse">
            <a:avLst/>
          </a:prstGeom>
          <a:noFill/>
          <a:ln w="730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r>
              <a:rPr lang="en-CA" sz="3600" dirty="0" smtClean="0">
                <a:latin typeface="Arial" panose="020B0604020202020204" pitchFamily="34" charset="0"/>
                <a:ea typeface="SimSun" panose="02010600030101010101" pitchFamily="2" charset="-122"/>
              </a:rPr>
              <a:t>5</a:t>
            </a:r>
            <a:endParaRPr kumimoji="0" lang="en-CA" sz="3600" b="0" i="0" u="none" strike="noStrike" cap="none" normalizeH="0" baseline="0" dirty="0" smtClean="0">
              <a:ln>
                <a:noFill/>
              </a:ln>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690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1"/>
          <p:cNvSpPr txBox="1">
            <a:spLocks noChangeArrowheads="1"/>
          </p:cNvSpPr>
          <p:nvPr/>
        </p:nvSpPr>
        <p:spPr bwMode="auto">
          <a:xfrm>
            <a:off x="942819" y="127322"/>
            <a:ext cx="8085271"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Budget</a:t>
            </a:r>
            <a:endParaRPr lang="en-US" altLang="en-US" sz="3600" b="1" dirty="0">
              <a:solidFill>
                <a:srgbClr val="3164A3"/>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621325244"/>
              </p:ext>
            </p:extLst>
          </p:nvPr>
        </p:nvGraphicFramePr>
        <p:xfrm>
          <a:off x="942819" y="734861"/>
          <a:ext cx="9720776" cy="5873115"/>
        </p:xfrm>
        <a:graphic>
          <a:graphicData uri="http://schemas.openxmlformats.org/drawingml/2006/table">
            <a:tbl>
              <a:tblPr/>
              <a:tblGrid>
                <a:gridCol w="7509415"/>
                <a:gridCol w="2211361"/>
              </a:tblGrid>
              <a:tr h="421670">
                <a:tc>
                  <a:txBody>
                    <a:bodyPr/>
                    <a:lstStyle/>
                    <a:p>
                      <a:pPr algn="l" fontAlgn="b"/>
                      <a:r>
                        <a:rPr lang="en-CA" sz="2800" b="1" i="0" u="none" strike="noStrike" dirty="0">
                          <a:solidFill>
                            <a:srgbClr val="000000"/>
                          </a:solidFill>
                          <a:effectLst/>
                          <a:latin typeface="+mn-lt"/>
                        </a:rPr>
                        <a:t>Revenues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CA" sz="2400" b="0" i="0" u="none" strike="noStrike">
                          <a:solidFill>
                            <a:srgbClr val="000000"/>
                          </a:solidFill>
                          <a:effectLst/>
                          <a:latin typeface="+mn-lt"/>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dirty="0">
                          <a:solidFill>
                            <a:srgbClr val="000000"/>
                          </a:solidFill>
                          <a:effectLst/>
                          <a:latin typeface="+mn-lt"/>
                        </a:rPr>
                        <a:t>Registration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a:solidFill>
                            <a:srgbClr val="000000"/>
                          </a:solidFill>
                          <a:effectLst/>
                          <a:latin typeface="+mn-lt"/>
                        </a:rPr>
                        <a:t>2,348,660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dirty="0">
                          <a:solidFill>
                            <a:srgbClr val="000000"/>
                          </a:solidFill>
                          <a:effectLst/>
                          <a:latin typeface="+mn-lt"/>
                        </a:rPr>
                        <a:t>Partnerships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a:solidFill>
                            <a:srgbClr val="000000"/>
                          </a:solidFill>
                          <a:effectLst/>
                          <a:latin typeface="+mn-lt"/>
                        </a:rPr>
                        <a:t>1,349,333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dirty="0">
                          <a:solidFill>
                            <a:srgbClr val="000000"/>
                          </a:solidFill>
                          <a:effectLst/>
                          <a:latin typeface="+mn-lt"/>
                        </a:rPr>
                        <a:t>Sponsorship</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a:solidFill>
                            <a:srgbClr val="000000"/>
                          </a:solidFill>
                          <a:effectLst/>
                          <a:latin typeface="+mn-lt"/>
                        </a:rPr>
                        <a:t>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dirty="0">
                          <a:solidFill>
                            <a:srgbClr val="000000"/>
                          </a:solidFill>
                          <a:effectLst/>
                          <a:latin typeface="+mn-lt"/>
                        </a:rPr>
                        <a:t>Merchandising</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a:solidFill>
                            <a:srgbClr val="000000"/>
                          </a:solidFill>
                          <a:effectLst/>
                          <a:latin typeface="+mn-lt"/>
                        </a:rPr>
                        <a:t>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dirty="0">
                          <a:solidFill>
                            <a:srgbClr val="000000"/>
                          </a:solidFill>
                          <a:effectLst/>
                          <a:latin typeface="+mn-lt"/>
                        </a:rPr>
                        <a:t>Government Funding</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sng" strike="noStrike">
                          <a:solidFill>
                            <a:srgbClr val="000000"/>
                          </a:solidFill>
                          <a:effectLst/>
                          <a:latin typeface="+mn-lt"/>
                        </a:rPr>
                        <a:t>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1" i="0" u="none" strike="noStrike" dirty="0">
                          <a:solidFill>
                            <a:srgbClr val="000000"/>
                          </a:solidFill>
                          <a:effectLst/>
                          <a:latin typeface="+mn-lt"/>
                        </a:rPr>
                        <a:t>Total 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dirty="0">
                          <a:solidFill>
                            <a:srgbClr val="000000"/>
                          </a:solidFill>
                          <a:effectLst/>
                          <a:latin typeface="+mn-lt"/>
                        </a:rPr>
                        <a:t>4,947,993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2744">
                <a:tc>
                  <a:txBody>
                    <a:bodyPr/>
                    <a:lstStyle/>
                    <a:p>
                      <a:pPr algn="l" fontAlgn="b"/>
                      <a:r>
                        <a:rPr lang="en-CA" sz="2800" b="1" i="0" u="none" strike="noStrike" dirty="0">
                          <a:solidFill>
                            <a:srgbClr val="000000"/>
                          </a:solidFill>
                          <a:effectLst/>
                          <a:latin typeface="+mn-lt"/>
                        </a:rPr>
                        <a:t>Expenses</a:t>
                      </a:r>
                      <a:endParaRPr lang="en-CA" sz="32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CA" sz="2400" b="0" i="0" u="none" strike="noStrike" dirty="0">
                          <a:solidFill>
                            <a:srgbClr val="000000"/>
                          </a:solidFill>
                          <a:effectLst/>
                          <a:latin typeface="+mn-lt"/>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a:solidFill>
                            <a:srgbClr val="000000"/>
                          </a:solidFill>
                          <a:effectLst/>
                          <a:latin typeface="+mn-lt"/>
                        </a:rPr>
                        <a:t>Operations </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dirty="0">
                          <a:solidFill>
                            <a:srgbClr val="000000"/>
                          </a:solidFill>
                          <a:effectLst/>
                          <a:latin typeface="+mn-lt"/>
                        </a:rPr>
                        <a:t>2,616,845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a:solidFill>
                            <a:srgbClr val="000000"/>
                          </a:solidFill>
                          <a:effectLst/>
                          <a:latin typeface="+mn-lt"/>
                        </a:rPr>
                        <a:t>Marketing and Communications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dirty="0">
                          <a:solidFill>
                            <a:srgbClr val="000000"/>
                          </a:solidFill>
                          <a:effectLst/>
                          <a:latin typeface="+mn-lt"/>
                        </a:rPr>
                        <a:t>633,330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a:solidFill>
                            <a:srgbClr val="000000"/>
                          </a:solidFill>
                          <a:effectLst/>
                          <a:latin typeface="+mn-lt"/>
                        </a:rPr>
                        <a:t>Human Resources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dirty="0">
                          <a:solidFill>
                            <a:srgbClr val="000000"/>
                          </a:solidFill>
                          <a:effectLst/>
                          <a:latin typeface="+mn-lt"/>
                        </a:rPr>
                        <a:t>995,200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a:solidFill>
                            <a:srgbClr val="000000"/>
                          </a:solidFill>
                          <a:effectLst/>
                          <a:latin typeface="+mn-lt"/>
                        </a:rPr>
                        <a:t>Finance and Corporate Services</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dirty="0">
                          <a:solidFill>
                            <a:srgbClr val="000000"/>
                          </a:solidFill>
                          <a:effectLst/>
                          <a:latin typeface="+mn-lt"/>
                        </a:rPr>
                        <a:t>440,148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0" i="0" u="none" strike="noStrike">
                          <a:solidFill>
                            <a:srgbClr val="000000"/>
                          </a:solidFill>
                          <a:effectLst/>
                          <a:latin typeface="+mn-lt"/>
                        </a:rPr>
                        <a:t>IMGA Rights Fee</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sng" strike="noStrike" dirty="0">
                          <a:solidFill>
                            <a:srgbClr val="000000"/>
                          </a:solidFill>
                          <a:effectLst/>
                          <a:latin typeface="+mn-lt"/>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2400" b="1" i="0" u="none" strike="noStrike">
                          <a:solidFill>
                            <a:srgbClr val="000000"/>
                          </a:solidFill>
                          <a:effectLst/>
                          <a:latin typeface="+mn-lt"/>
                        </a:rPr>
                        <a:t>Total Expenses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2400" b="0" i="0" u="none" strike="noStrike" dirty="0">
                          <a:solidFill>
                            <a:srgbClr val="000000"/>
                          </a:solidFill>
                          <a:effectLst/>
                          <a:latin typeface="+mn-lt"/>
                        </a:rPr>
                        <a:t>4,885,523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2195">
                <a:tc>
                  <a:txBody>
                    <a:bodyPr/>
                    <a:lstStyle/>
                    <a:p>
                      <a:pPr algn="l" fontAlgn="b"/>
                      <a:r>
                        <a:rPr lang="en-CA" sz="3200" b="1" i="0" u="dbl" strike="noStrike" dirty="0" smtClean="0">
                          <a:solidFill>
                            <a:srgbClr val="000000"/>
                          </a:solidFill>
                          <a:effectLst/>
                          <a:latin typeface="+mn-lt"/>
                        </a:rPr>
                        <a:t>Net</a:t>
                      </a:r>
                      <a:endParaRPr lang="en-CA" sz="3200" b="1" i="0" u="dbl"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CA" sz="3200" b="1" i="0" u="dbl" strike="noStrike" dirty="0">
                          <a:solidFill>
                            <a:srgbClr val="000000"/>
                          </a:solidFill>
                          <a:effectLst/>
                          <a:latin typeface="+mn-lt"/>
                        </a:rPr>
                        <a:t>62,470</a:t>
                      </a:r>
                      <a:endParaRPr lang="en-CA" sz="2400" b="1" i="0" u="dbl"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24603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9788" y="924482"/>
            <a:ext cx="11352212" cy="5232400"/>
          </a:xfrm>
          <a:prstGeom prst="rect">
            <a:avLst/>
          </a:prstGeom>
          <a:noFill/>
          <a:ln>
            <a:noFill/>
          </a:ln>
          <a:effectLs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SimSun" charset="0"/>
              </a:defRPr>
            </a:lvl9pPr>
          </a:lstStyle>
          <a:p>
            <a:pPr marL="1587" indent="0">
              <a:buClr>
                <a:srgbClr val="165090"/>
              </a:buClr>
              <a:defRPr/>
            </a:pPr>
            <a:endParaRPr lang="en-CA" sz="2800" dirty="0" smtClean="0">
              <a:latin typeface="+mn-lt"/>
              <a:cs typeface="Arial"/>
            </a:endParaRP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Marketing Goals </a:t>
            </a:r>
          </a:p>
          <a:p>
            <a:pPr marL="573087" lvl="1" indent="-457200">
              <a:buClr>
                <a:srgbClr val="165090"/>
              </a:buClr>
              <a:buFont typeface="Courier New" panose="02070309020205020404" pitchFamily="49" charset="0"/>
              <a:buChar char="o"/>
              <a:defRPr/>
            </a:pPr>
            <a:r>
              <a:rPr lang="en-CA" sz="2800" dirty="0" smtClean="0">
                <a:solidFill>
                  <a:schemeClr val="tx1"/>
                </a:solidFill>
                <a:latin typeface="+mn-lt"/>
                <a:cs typeface="Arial"/>
              </a:rPr>
              <a:t>Drive online </a:t>
            </a:r>
            <a:r>
              <a:rPr lang="en-CA" sz="2800" dirty="0" smtClean="0">
                <a:solidFill>
                  <a:schemeClr val="tx1"/>
                </a:solidFill>
                <a:latin typeface="+mn-lt"/>
                <a:cs typeface="Arial"/>
              </a:rPr>
              <a:t>registration</a:t>
            </a:r>
          </a:p>
          <a:p>
            <a:pPr marL="573087" lvl="1" indent="-457200">
              <a:buClr>
                <a:srgbClr val="165090"/>
              </a:buClr>
              <a:buFont typeface="Courier New" panose="02070309020205020404" pitchFamily="49" charset="0"/>
              <a:buChar char="o"/>
              <a:defRPr/>
            </a:pPr>
            <a:r>
              <a:rPr lang="en-CA" sz="2800" dirty="0" smtClean="0">
                <a:solidFill>
                  <a:schemeClr val="tx1"/>
                </a:solidFill>
                <a:latin typeface="+mn-lt"/>
                <a:cs typeface="Arial"/>
              </a:rPr>
              <a:t>Maximize </a:t>
            </a:r>
            <a:r>
              <a:rPr lang="en-CA" sz="2800" dirty="0" smtClean="0">
                <a:solidFill>
                  <a:schemeClr val="tx1"/>
                </a:solidFill>
                <a:latin typeface="+mn-lt"/>
                <a:cs typeface="Arial"/>
              </a:rPr>
              <a:t>out of town athlete numbers</a:t>
            </a:r>
          </a:p>
          <a:p>
            <a:pPr marL="115887" lvl="1">
              <a:buClr>
                <a:srgbClr val="165090"/>
              </a:buClr>
              <a:defRPr/>
            </a:pPr>
            <a:endParaRPr lang="en-CA" sz="2800" dirty="0" smtClean="0">
              <a:solidFill>
                <a:schemeClr val="tx1"/>
              </a:solidFill>
              <a:latin typeface="+mn-lt"/>
              <a:cs typeface="Arial"/>
            </a:endParaRP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Marketing Strategies</a:t>
            </a:r>
          </a:p>
          <a:p>
            <a:pPr marL="573087" lvl="1" indent="-457200">
              <a:buClr>
                <a:srgbClr val="165090"/>
              </a:buClr>
              <a:buFont typeface="Courier New" panose="02070309020205020404" pitchFamily="49" charset="0"/>
              <a:buChar char="o"/>
              <a:defRPr/>
            </a:pPr>
            <a:r>
              <a:rPr lang="en-CA" sz="2800" dirty="0" smtClean="0">
                <a:solidFill>
                  <a:schemeClr val="tx1"/>
                </a:solidFill>
                <a:latin typeface="+mn-lt"/>
                <a:cs typeface="Arial"/>
              </a:rPr>
              <a:t>Leverage Canadian sport partners and networks – direct </a:t>
            </a:r>
            <a:r>
              <a:rPr lang="en-CA" sz="2800" dirty="0" smtClean="0">
                <a:solidFill>
                  <a:schemeClr val="tx1"/>
                </a:solidFill>
                <a:latin typeface="+mn-lt"/>
                <a:cs typeface="Arial"/>
              </a:rPr>
              <a:t>communication</a:t>
            </a:r>
          </a:p>
          <a:p>
            <a:pPr marL="573087" lvl="1" indent="-457200">
              <a:buClr>
                <a:srgbClr val="165090"/>
              </a:buClr>
              <a:buFont typeface="Courier New" panose="02070309020205020404" pitchFamily="49" charset="0"/>
              <a:buChar char="o"/>
              <a:defRPr/>
            </a:pPr>
            <a:r>
              <a:rPr lang="en-CA" sz="2800" dirty="0" smtClean="0">
                <a:solidFill>
                  <a:schemeClr val="tx1"/>
                </a:solidFill>
                <a:latin typeface="+mn-lt"/>
                <a:cs typeface="Arial"/>
              </a:rPr>
              <a:t>Digital </a:t>
            </a:r>
            <a:r>
              <a:rPr lang="en-CA" sz="2800" dirty="0" smtClean="0">
                <a:solidFill>
                  <a:schemeClr val="tx1"/>
                </a:solidFill>
                <a:latin typeface="+mn-lt"/>
                <a:cs typeface="Arial"/>
              </a:rPr>
              <a:t>ad space and communications – see Marketing </a:t>
            </a:r>
            <a:r>
              <a:rPr lang="en-CA" sz="2800" dirty="0" smtClean="0">
                <a:solidFill>
                  <a:schemeClr val="tx1"/>
                </a:solidFill>
                <a:latin typeface="+mn-lt"/>
                <a:cs typeface="Arial"/>
              </a:rPr>
              <a:t>Partners</a:t>
            </a:r>
          </a:p>
          <a:p>
            <a:pPr marL="573087" lvl="1" indent="-457200">
              <a:buClr>
                <a:srgbClr val="165090"/>
              </a:buClr>
              <a:buFont typeface="Courier New" panose="02070309020205020404" pitchFamily="49" charset="0"/>
              <a:buChar char="o"/>
              <a:defRPr/>
            </a:pPr>
            <a:r>
              <a:rPr lang="en-CA" sz="2800" dirty="0" smtClean="0">
                <a:solidFill>
                  <a:schemeClr val="tx1"/>
                </a:solidFill>
                <a:latin typeface="+mn-lt"/>
                <a:cs typeface="Arial"/>
              </a:rPr>
              <a:t>Collateral </a:t>
            </a:r>
            <a:r>
              <a:rPr lang="en-CA" sz="2800" dirty="0" smtClean="0">
                <a:solidFill>
                  <a:schemeClr val="tx1"/>
                </a:solidFill>
                <a:latin typeface="+mn-lt"/>
                <a:cs typeface="Arial"/>
              </a:rPr>
              <a:t>at events where possible (postcards, pamphlets, </a:t>
            </a:r>
            <a:r>
              <a:rPr lang="en-CA" sz="2800" dirty="0" err="1" smtClean="0">
                <a:solidFill>
                  <a:schemeClr val="tx1"/>
                </a:solidFill>
                <a:latin typeface="+mn-lt"/>
                <a:cs typeface="Arial"/>
              </a:rPr>
              <a:t>etc</a:t>
            </a:r>
            <a:r>
              <a:rPr lang="en-CA" sz="2800" dirty="0" smtClean="0">
                <a:solidFill>
                  <a:schemeClr val="tx1"/>
                </a:solidFill>
                <a:latin typeface="+mn-lt"/>
                <a:cs typeface="Arial"/>
              </a:rPr>
              <a:t>)</a:t>
            </a:r>
          </a:p>
          <a:p>
            <a:pPr marL="115887" lvl="1">
              <a:buClr>
                <a:srgbClr val="165090"/>
              </a:buClr>
              <a:defRPr/>
            </a:pPr>
            <a:endParaRPr lang="en-CA" sz="2800" dirty="0" smtClean="0">
              <a:solidFill>
                <a:schemeClr val="tx1"/>
              </a:solidFill>
              <a:latin typeface="+mn-lt"/>
              <a:cs typeface="Arial"/>
            </a:endParaRPr>
          </a:p>
          <a:p>
            <a:pPr marL="458787" indent="-457200">
              <a:buClr>
                <a:srgbClr val="165090"/>
              </a:buClr>
              <a:buFont typeface="Wingdings" panose="05000000000000000000" pitchFamily="2" charset="2"/>
              <a:buChar char="Ø"/>
              <a:defRPr/>
            </a:pPr>
            <a:r>
              <a:rPr lang="en-CA" sz="2800" dirty="0" smtClean="0">
                <a:solidFill>
                  <a:schemeClr val="tx1"/>
                </a:solidFill>
                <a:latin typeface="+mn-lt"/>
                <a:cs typeface="Arial"/>
              </a:rPr>
              <a:t>Marketing Partners – (</a:t>
            </a:r>
            <a:r>
              <a:rPr lang="en-CA" sz="2800" dirty="0" err="1" smtClean="0">
                <a:solidFill>
                  <a:schemeClr val="tx1"/>
                </a:solidFill>
                <a:latin typeface="+mn-lt"/>
                <a:cs typeface="Arial"/>
              </a:rPr>
              <a:t>con’t</a:t>
            </a:r>
            <a:r>
              <a:rPr lang="en-CA" sz="2800" dirty="0" smtClean="0">
                <a:solidFill>
                  <a:schemeClr val="tx1"/>
                </a:solidFill>
                <a:latin typeface="+mn-lt"/>
                <a:cs typeface="Arial"/>
              </a:rPr>
              <a:t> next page)</a:t>
            </a:r>
          </a:p>
          <a:p>
            <a:pPr marL="458787" indent="-457200">
              <a:buClr>
                <a:srgbClr val="165090"/>
              </a:buClr>
              <a:buFont typeface="Wingdings" panose="05000000000000000000" pitchFamily="2" charset="2"/>
              <a:buChar char="Ø"/>
              <a:defRPr/>
            </a:pPr>
            <a:endParaRPr lang="en-CA" sz="2800" dirty="0" smtClean="0">
              <a:solidFill>
                <a:schemeClr val="tx1"/>
              </a:solidFill>
              <a:latin typeface="+mn-lt"/>
              <a:cs typeface="Arial"/>
            </a:endParaRPr>
          </a:p>
        </p:txBody>
      </p:sp>
      <p:sp>
        <p:nvSpPr>
          <p:cNvPr id="18435" name="TextBox 11"/>
          <p:cNvSpPr txBox="1">
            <a:spLocks noChangeArrowheads="1"/>
          </p:cNvSpPr>
          <p:nvPr/>
        </p:nvSpPr>
        <p:spPr bwMode="auto">
          <a:xfrm>
            <a:off x="839788" y="620713"/>
            <a:ext cx="8149666" cy="60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3600" b="1" dirty="0" smtClean="0">
                <a:solidFill>
                  <a:srgbClr val="3164A3"/>
                </a:solidFill>
              </a:rPr>
              <a:t>Marketing and Promotional Plans</a:t>
            </a:r>
            <a:endParaRPr lang="en-US" altLang="en-US" sz="3600" b="1" dirty="0">
              <a:solidFill>
                <a:srgbClr val="3164A3"/>
              </a:solidFill>
            </a:endParaRPr>
          </a:p>
        </p:txBody>
      </p:sp>
    </p:spTree>
    <p:extLst>
      <p:ext uri="{BB962C8B-B14F-4D97-AF65-F5344CB8AC3E}">
        <p14:creationId xmlns:p14="http://schemas.microsoft.com/office/powerpoint/2010/main" val="34744989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MG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SimSun"/>
        <a:cs typeface=""/>
      </a:majorFont>
      <a:minorFont>
        <a:latin typeface="Trebuchet MS"/>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G Theme" id="{BA034360-1E5C-45DC-9528-C4B6F1DC9CEB}" vid="{7C69B2EC-2168-49CA-85C2-817ED36D8B59}"/>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SimSun"/>
        <a:cs typeface=""/>
      </a:majorFont>
      <a:minorFont>
        <a:latin typeface="Trebuchet MS"/>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MG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SimSun"/>
        <a:cs typeface=""/>
      </a:majorFont>
      <a:minorFont>
        <a:latin typeface="Trebuchet MS"/>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MG Theme" id="{BA034360-1E5C-45DC-9528-C4B6F1DC9CEB}" vid="{7C69B2EC-2168-49CA-85C2-817ED36D8B59}"/>
    </a:ext>
  </a:ext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rebuchet MS"/>
        <a:ea typeface="SimSun"/>
        <a:cs typeface=""/>
      </a:majorFont>
      <a:minorFont>
        <a:latin typeface="Trebuchet MS"/>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AMG Theme</Template>
  <TotalTime>8172</TotalTime>
  <Words>379</Words>
  <Application>Microsoft Office PowerPoint</Application>
  <PresentationFormat>Widescreen</PresentationFormat>
  <Paragraphs>160</Paragraphs>
  <Slides>12</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Arial Unicode MS</vt:lpstr>
      <vt:lpstr>ＭＳ Ｐゴシック</vt:lpstr>
      <vt:lpstr>ＭＳ Ｐゴシック</vt:lpstr>
      <vt:lpstr>SimSun</vt:lpstr>
      <vt:lpstr>Arial</vt:lpstr>
      <vt:lpstr>Calibri</vt:lpstr>
      <vt:lpstr>Courier New</vt:lpstr>
      <vt:lpstr>Times New Roman</vt:lpstr>
      <vt:lpstr>Trebuchet MS</vt:lpstr>
      <vt:lpstr>Wingdings</vt:lpstr>
      <vt:lpstr>AMG Theme</vt:lpstr>
      <vt:lpstr>1_Office Theme</vt:lpstr>
      <vt:lpstr>1_AMG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Athlete Targets</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Fong</dc:creator>
  <cp:lastModifiedBy>Christine Wong</cp:lastModifiedBy>
  <cp:revision>98</cp:revision>
  <cp:lastPrinted>2015-07-23T23:12:55Z</cp:lastPrinted>
  <dcterms:created xsi:type="dcterms:W3CDTF">2015-07-03T16:06:10Z</dcterms:created>
  <dcterms:modified xsi:type="dcterms:W3CDTF">2015-09-28T16:24:03Z</dcterms:modified>
</cp:coreProperties>
</file>