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8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48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090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62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1948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395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19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286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085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60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235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178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169172-1767-4F1D-873E-1BB7B7BBF404}" type="datetimeFigureOut">
              <a:rPr lang="en-GB" smtClean="0"/>
              <a:pPr/>
              <a:t>12/06/2012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5A02AB-AB29-4D6C-A73E-F9FB064F30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EMG 2015 NICE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Cote D’Azur France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4906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to the Board in September 2011</a:t>
            </a:r>
          </a:p>
          <a:p>
            <a:r>
              <a:rPr lang="en-US" dirty="0" smtClean="0"/>
              <a:t>Contract signed on the 12.12.11</a:t>
            </a:r>
          </a:p>
          <a:p>
            <a:r>
              <a:rPr lang="en-US" dirty="0" smtClean="0"/>
              <a:t>CEO appointed by Nice in January 2012 </a:t>
            </a:r>
            <a:r>
              <a:rPr lang="en-US" sz="2000" dirty="0" smtClean="0"/>
              <a:t>(</a:t>
            </a:r>
            <a:r>
              <a:rPr lang="en-GB" sz="2000" dirty="0" err="1" smtClean="0"/>
              <a:t>Schem</a:t>
            </a:r>
            <a:r>
              <a:rPr lang="en-GB" sz="2000" dirty="0" smtClean="0"/>
              <a:t> DOUMA)</a:t>
            </a:r>
            <a:endParaRPr lang="en-GB" sz="2000" dirty="0"/>
          </a:p>
          <a:p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Operational meeting held </a:t>
            </a:r>
            <a:r>
              <a:rPr lang="en-US" smtClean="0"/>
              <a:t>in </a:t>
            </a:r>
            <a:r>
              <a:rPr lang="en-US" smtClean="0"/>
              <a:t>March </a:t>
            </a:r>
            <a:r>
              <a:rPr lang="en-US" dirty="0" smtClean="0"/>
              <a:t>2012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444" y="4607970"/>
            <a:ext cx="3780036" cy="2121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sx="1000" sy="1000" algn="tl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28902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city focused on sport, Tourism and promotion of a healthy lifestyle to an aging population</a:t>
            </a:r>
          </a:p>
          <a:p>
            <a:r>
              <a:rPr lang="en-US" dirty="0" smtClean="0"/>
              <a:t>Well know city and famous tourist destination</a:t>
            </a:r>
          </a:p>
          <a:p>
            <a:r>
              <a:rPr lang="en-US" dirty="0" smtClean="0"/>
              <a:t>Experienced sports department</a:t>
            </a:r>
          </a:p>
          <a:p>
            <a:r>
              <a:rPr lang="en-US" dirty="0" smtClean="0"/>
              <a:t>Good Venues in central location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090" y="4005064"/>
            <a:ext cx="3467877" cy="2600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24227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 </a:t>
            </a:r>
            <a:r>
              <a:rPr lang="en-US" dirty="0"/>
              <a:t>&amp;</a:t>
            </a:r>
            <a:r>
              <a:rPr lang="en-US" dirty="0" smtClean="0"/>
              <a:t> Transport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11000 Hotel rooms with majority in the 4-3* segment</a:t>
            </a:r>
          </a:p>
          <a:p>
            <a:r>
              <a:rPr lang="en-US" dirty="0" smtClean="0"/>
              <a:t>2000 Holiday apartments</a:t>
            </a:r>
          </a:p>
          <a:p>
            <a:r>
              <a:rPr lang="en-US" dirty="0" smtClean="0"/>
              <a:t>Large International Airport 15min from City center</a:t>
            </a:r>
          </a:p>
          <a:p>
            <a:r>
              <a:rPr lang="en-US" dirty="0" smtClean="0"/>
              <a:t>Extensive public transport network (Free to Athletes)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157192"/>
            <a:ext cx="2115840" cy="159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513" y="5085184"/>
            <a:ext cx="1845951" cy="1661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786" y="5157192"/>
            <a:ext cx="1976438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68802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Football - Rugby - Handball - Basketball - Beach-Volley - Field Hockey - Tennis - Table Tennis </a:t>
            </a:r>
            <a:r>
              <a:rPr lang="en-GB" dirty="0" smtClean="0"/>
              <a:t>- Badminton </a:t>
            </a:r>
            <a:r>
              <a:rPr lang="en-GB" dirty="0"/>
              <a:t>- Softball - Athletics - Triathlon - </a:t>
            </a:r>
            <a:r>
              <a:rPr lang="en-GB" dirty="0" smtClean="0"/>
              <a:t>Orienteering </a:t>
            </a:r>
            <a:r>
              <a:rPr lang="en-GB" dirty="0"/>
              <a:t>- Sailing - Rowing </a:t>
            </a:r>
            <a:r>
              <a:rPr lang="en-GB" dirty="0" smtClean="0"/>
              <a:t>– Kayak - </a:t>
            </a:r>
            <a:r>
              <a:rPr lang="en-GB" dirty="0"/>
              <a:t>Taekwondo - </a:t>
            </a:r>
            <a:r>
              <a:rPr lang="en-GB" dirty="0" smtClean="0"/>
              <a:t>Dance Sport - </a:t>
            </a:r>
            <a:r>
              <a:rPr lang="en-GB" dirty="0"/>
              <a:t>Cycling - Archery - Judo - Swimming </a:t>
            </a:r>
            <a:r>
              <a:rPr lang="en-GB" dirty="0" smtClean="0"/>
              <a:t>– </a:t>
            </a:r>
            <a:r>
              <a:rPr lang="en-GB" dirty="0" err="1" smtClean="0"/>
              <a:t>Petanque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Between </a:t>
            </a:r>
            <a:r>
              <a:rPr lang="en-GB" dirty="0"/>
              <a:t>September 10th </a:t>
            </a:r>
            <a:r>
              <a:rPr lang="en-GB" dirty="0" smtClean="0"/>
              <a:t>- </a:t>
            </a:r>
            <a:r>
              <a:rPr lang="en-GB" dirty="0"/>
              <a:t>20th 2015,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Sports Plan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954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-771140"/>
            <a:ext cx="10009112" cy="7734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748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-603448"/>
            <a:ext cx="11017224" cy="85133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0939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036367"/>
            <a:ext cx="2122544" cy="2122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Please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33256"/>
            <a:ext cx="1526519" cy="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0542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cking clock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164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Ticking clock design template</vt:lpstr>
      <vt:lpstr>Waveform</vt:lpstr>
      <vt:lpstr>EMG 2015 NICE</vt:lpstr>
      <vt:lpstr>Milestones</vt:lpstr>
      <vt:lpstr>Why Nice</vt:lpstr>
      <vt:lpstr>Accommodation &amp; Transport</vt:lpstr>
      <vt:lpstr>Preliminary Sports Plan</vt:lpstr>
      <vt:lpstr>Slide 6</vt:lpstr>
      <vt:lpstr>Slide 7</vt:lpstr>
      <vt:lpstr>Questions Please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EMG 2015 NICE</dc:title>
  <dc:creator>Jens V.Holm</dc:creator>
  <cp:lastModifiedBy>Samantha Hayward</cp:lastModifiedBy>
  <cp:revision>14</cp:revision>
  <dcterms:created xsi:type="dcterms:W3CDTF">2012-05-19T18:12:29Z</dcterms:created>
  <dcterms:modified xsi:type="dcterms:W3CDTF">2012-06-12T13:45:40Z</dcterms:modified>
</cp:coreProperties>
</file>