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87450" y="503237"/>
            <a:ext cx="6919849" cy="635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43200"/>
            <a:ext cx="542925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76883" y="1534667"/>
            <a:ext cx="7222235" cy="1200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488935" y="1534667"/>
            <a:ext cx="833627" cy="1200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05227" y="2189988"/>
            <a:ext cx="2606040" cy="12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101084" y="2189988"/>
            <a:ext cx="2868167" cy="120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642873"/>
            <a:ext cx="8627465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217" y="1219580"/>
            <a:ext cx="8049564" cy="436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jpg"/><Relationship Id="rId17" Type="http://schemas.openxmlformats.org/officeDocument/2006/relationships/image" Target="../media/image23.jpg"/><Relationship Id="rId18" Type="http://schemas.openxmlformats.org/officeDocument/2006/relationships/image" Target="../media/image24.jp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jpg"/><Relationship Id="rId3" Type="http://schemas.openxmlformats.org/officeDocument/2006/relationships/image" Target="../media/image135.jp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image" Target="../media/image145.png"/><Relationship Id="rId14" Type="http://schemas.openxmlformats.org/officeDocument/2006/relationships/image" Target="../media/image146.png"/><Relationship Id="rId15" Type="http://schemas.openxmlformats.org/officeDocument/2006/relationships/image" Target="../media/image147.png"/><Relationship Id="rId16" Type="http://schemas.openxmlformats.org/officeDocument/2006/relationships/image" Target="../media/image14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jpg"/><Relationship Id="rId3" Type="http://schemas.openxmlformats.org/officeDocument/2006/relationships/image" Target="../media/image15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jpg"/><Relationship Id="rId3" Type="http://schemas.openxmlformats.org/officeDocument/2006/relationships/image" Target="../media/image16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rino2013.org/" TargetMode="Externa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png"/><Relationship Id="rId28" Type="http://schemas.openxmlformats.org/officeDocument/2006/relationships/image" Target="../media/image76.png"/><Relationship Id="rId29" Type="http://schemas.openxmlformats.org/officeDocument/2006/relationships/image" Target="../media/image77.png"/><Relationship Id="rId30" Type="http://schemas.openxmlformats.org/officeDocument/2006/relationships/image" Target="../media/image78.png"/><Relationship Id="rId31" Type="http://schemas.openxmlformats.org/officeDocument/2006/relationships/image" Target="../media/image79.png"/><Relationship Id="rId32" Type="http://schemas.openxmlformats.org/officeDocument/2006/relationships/image" Target="../media/image80.png"/><Relationship Id="rId33" Type="http://schemas.openxmlformats.org/officeDocument/2006/relationships/image" Target="../media/image81.png"/><Relationship Id="rId34" Type="http://schemas.openxmlformats.org/officeDocument/2006/relationships/image" Target="../media/image82.png"/><Relationship Id="rId35" Type="http://schemas.openxmlformats.org/officeDocument/2006/relationships/image" Target="../media/image83.png"/><Relationship Id="rId36" Type="http://schemas.openxmlformats.org/officeDocument/2006/relationships/image" Target="../media/image84.png"/><Relationship Id="rId37" Type="http://schemas.openxmlformats.org/officeDocument/2006/relationships/image" Target="../media/image85.png"/><Relationship Id="rId38" Type="http://schemas.openxmlformats.org/officeDocument/2006/relationships/image" Target="../media/image86.png"/><Relationship Id="rId39" Type="http://schemas.openxmlformats.org/officeDocument/2006/relationships/image" Target="../media/image87.png"/><Relationship Id="rId40" Type="http://schemas.openxmlformats.org/officeDocument/2006/relationships/image" Target="../media/image88.png"/><Relationship Id="rId41" Type="http://schemas.openxmlformats.org/officeDocument/2006/relationships/image" Target="../media/image89.png"/><Relationship Id="rId42" Type="http://schemas.openxmlformats.org/officeDocument/2006/relationships/image" Target="../media/image90.png"/><Relationship Id="rId43" Type="http://schemas.openxmlformats.org/officeDocument/2006/relationships/image" Target="../media/image91.png"/><Relationship Id="rId44" Type="http://schemas.openxmlformats.org/officeDocument/2006/relationships/image" Target="../media/image92.png"/><Relationship Id="rId45" Type="http://schemas.openxmlformats.org/officeDocument/2006/relationships/image" Target="../media/image93.png"/><Relationship Id="rId46" Type="http://schemas.openxmlformats.org/officeDocument/2006/relationships/image" Target="../media/image94.png"/><Relationship Id="rId47" Type="http://schemas.openxmlformats.org/officeDocument/2006/relationships/image" Target="../media/image95.png"/><Relationship Id="rId48" Type="http://schemas.openxmlformats.org/officeDocument/2006/relationships/image" Target="../media/image96.png"/><Relationship Id="rId49" Type="http://schemas.openxmlformats.org/officeDocument/2006/relationships/image" Target="../media/image97.png"/><Relationship Id="rId50" Type="http://schemas.openxmlformats.org/officeDocument/2006/relationships/image" Target="../media/image98.png"/><Relationship Id="rId51" Type="http://schemas.openxmlformats.org/officeDocument/2006/relationships/image" Target="../media/image99.png"/><Relationship Id="rId52" Type="http://schemas.openxmlformats.org/officeDocument/2006/relationships/image" Target="../media/image100.png"/><Relationship Id="rId53" Type="http://schemas.openxmlformats.org/officeDocument/2006/relationships/image" Target="../media/image101.png"/><Relationship Id="rId54" Type="http://schemas.openxmlformats.org/officeDocument/2006/relationships/image" Target="../media/image102.png"/><Relationship Id="rId55" Type="http://schemas.openxmlformats.org/officeDocument/2006/relationships/image" Target="../media/image103.png"/><Relationship Id="rId56" Type="http://schemas.openxmlformats.org/officeDocument/2006/relationships/image" Target="../media/image104.png"/><Relationship Id="rId57" Type="http://schemas.openxmlformats.org/officeDocument/2006/relationships/image" Target="../media/image105.png"/><Relationship Id="rId58" Type="http://schemas.openxmlformats.org/officeDocument/2006/relationships/image" Target="../media/image106.png"/><Relationship Id="rId59" Type="http://schemas.openxmlformats.org/officeDocument/2006/relationships/image" Target="../media/image107.png"/><Relationship Id="rId60" Type="http://schemas.openxmlformats.org/officeDocument/2006/relationships/image" Target="../media/image108.png"/><Relationship Id="rId61" Type="http://schemas.openxmlformats.org/officeDocument/2006/relationships/image" Target="../media/image109.png"/><Relationship Id="rId62" Type="http://schemas.openxmlformats.org/officeDocument/2006/relationships/image" Target="../media/image110.png"/><Relationship Id="rId63" Type="http://schemas.openxmlformats.org/officeDocument/2006/relationships/image" Target="../media/image111.png"/><Relationship Id="rId64" Type="http://schemas.openxmlformats.org/officeDocument/2006/relationships/image" Target="../media/image112.png"/><Relationship Id="rId65" Type="http://schemas.openxmlformats.org/officeDocument/2006/relationships/image" Target="../media/image113.png"/><Relationship Id="rId66" Type="http://schemas.openxmlformats.org/officeDocument/2006/relationships/image" Target="../media/image114.png"/><Relationship Id="rId67" Type="http://schemas.openxmlformats.org/officeDocument/2006/relationships/image" Target="../media/image115.png"/><Relationship Id="rId68" Type="http://schemas.openxmlformats.org/officeDocument/2006/relationships/image" Target="../media/image116.png"/><Relationship Id="rId69" Type="http://schemas.openxmlformats.org/officeDocument/2006/relationships/image" Target="../media/image117.png"/><Relationship Id="rId70" Type="http://schemas.openxmlformats.org/officeDocument/2006/relationships/image" Target="../media/image118.png"/><Relationship Id="rId71" Type="http://schemas.openxmlformats.org/officeDocument/2006/relationships/image" Target="../media/image119.png"/><Relationship Id="rId72" Type="http://schemas.openxmlformats.org/officeDocument/2006/relationships/image" Target="../media/image120.png"/><Relationship Id="rId73" Type="http://schemas.openxmlformats.org/officeDocument/2006/relationships/image" Target="../media/image121.png"/><Relationship Id="rId74" Type="http://schemas.openxmlformats.org/officeDocument/2006/relationships/image" Target="../media/image122.png"/><Relationship Id="rId75" Type="http://schemas.openxmlformats.org/officeDocument/2006/relationships/image" Target="../media/image123.png"/><Relationship Id="rId76" Type="http://schemas.openxmlformats.org/officeDocument/2006/relationships/image" Target="../media/image124.png"/><Relationship Id="rId77" Type="http://schemas.openxmlformats.org/officeDocument/2006/relationships/image" Target="../media/image125.png"/><Relationship Id="rId78" Type="http://schemas.openxmlformats.org/officeDocument/2006/relationships/image" Target="../media/image126.png"/><Relationship Id="rId79" Type="http://schemas.openxmlformats.org/officeDocument/2006/relationships/image" Target="../media/image127.png"/><Relationship Id="rId80" Type="http://schemas.openxmlformats.org/officeDocument/2006/relationships/image" Target="../media/image128.png"/><Relationship Id="rId81" Type="http://schemas.openxmlformats.org/officeDocument/2006/relationships/image" Target="../media/image129.png"/><Relationship Id="rId82" Type="http://schemas.openxmlformats.org/officeDocument/2006/relationships/image" Target="../media/image130.png"/><Relationship Id="rId83" Type="http://schemas.openxmlformats.org/officeDocument/2006/relationships/image" Target="../media/image131.png"/><Relationship Id="rId84" Type="http://schemas.openxmlformats.org/officeDocument/2006/relationships/image" Target="../media/image132.png"/><Relationship Id="rId85" Type="http://schemas.openxmlformats.org/officeDocument/2006/relationships/image" Target="../media/image13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" y="2008632"/>
            <a:ext cx="849172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7472" y="2496311"/>
            <a:ext cx="6335267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9340" y="2496311"/>
            <a:ext cx="624839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0436" y="3087623"/>
            <a:ext cx="8703564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440" y="3410711"/>
            <a:ext cx="2496312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94432" y="3410711"/>
            <a:ext cx="345948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436" y="3697223"/>
            <a:ext cx="428244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0436" y="4062984"/>
            <a:ext cx="1220724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19783" y="4062984"/>
            <a:ext cx="1321308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99716" y="4062984"/>
            <a:ext cx="42824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0916" y="4425696"/>
            <a:ext cx="2900172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6767" y="4436364"/>
            <a:ext cx="2119884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2332" y="4436364"/>
            <a:ext cx="320039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431" y="4719828"/>
            <a:ext cx="473963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86841" y="2111502"/>
            <a:ext cx="5826760" cy="97599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i="0">
                <a:solidFill>
                  <a:srgbClr val="888888"/>
                </a:solidFill>
                <a:latin typeface="Calibri"/>
                <a:cs typeface="Calibri"/>
              </a:rPr>
              <a:t>IMGA</a:t>
            </a:r>
            <a:r>
              <a:rPr dirty="0" sz="3200" spc="-110" i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3200" spc="-5" i="0">
                <a:solidFill>
                  <a:srgbClr val="888888"/>
                </a:solidFill>
                <a:latin typeface="Calibri"/>
                <a:cs typeface="Calibri"/>
              </a:rPr>
              <a:t>Board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spc="-25" i="0">
                <a:solidFill>
                  <a:srgbClr val="888888"/>
                </a:solidFill>
                <a:latin typeface="Calibri"/>
                <a:cs typeface="Calibri"/>
              </a:rPr>
              <a:t>World </a:t>
            </a:r>
            <a:r>
              <a:rPr dirty="0" sz="3200" spc="-15" i="0">
                <a:solidFill>
                  <a:srgbClr val="888888"/>
                </a:solidFill>
                <a:latin typeface="Calibri"/>
                <a:cs typeface="Calibri"/>
              </a:rPr>
              <a:t>Masters </a:t>
            </a:r>
            <a:r>
              <a:rPr dirty="0" sz="3200" spc="-5" i="0">
                <a:solidFill>
                  <a:srgbClr val="888888"/>
                </a:solidFill>
                <a:latin typeface="Calibri"/>
                <a:cs typeface="Calibri"/>
              </a:rPr>
              <a:t>Games </a:t>
            </a:r>
            <a:r>
              <a:rPr dirty="0" sz="3200" spc="-45" i="0">
                <a:solidFill>
                  <a:srgbClr val="888888"/>
                </a:solidFill>
                <a:latin typeface="Calibri"/>
                <a:cs typeface="Calibri"/>
              </a:rPr>
              <a:t>Torino</a:t>
            </a:r>
            <a:r>
              <a:rPr dirty="0" sz="3200" spc="-100" i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3200" spc="-5" i="0">
                <a:solidFill>
                  <a:srgbClr val="888888"/>
                </a:solidFill>
                <a:latin typeface="Calibri"/>
                <a:cs typeface="Calibri"/>
              </a:rPr>
              <a:t>2013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841" y="3171063"/>
            <a:ext cx="2651125" cy="157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49300" algn="l"/>
              </a:tabLst>
            </a:pPr>
            <a:r>
              <a:rPr dirty="0" sz="2000" spc="-5" b="1">
                <a:solidFill>
                  <a:srgbClr val="888888"/>
                </a:solidFill>
                <a:latin typeface="Verdana"/>
                <a:cs typeface="Verdana"/>
              </a:rPr>
              <a:t>LOC	Presentation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88888"/>
                </a:solidFill>
                <a:latin typeface="Verdana"/>
                <a:cs typeface="Verdana"/>
              </a:rPr>
              <a:t>Quebec </a:t>
            </a:r>
            <a:r>
              <a:rPr dirty="0" sz="1600" spc="-5">
                <a:solidFill>
                  <a:srgbClr val="888888"/>
                </a:solidFill>
                <a:latin typeface="Verdana"/>
                <a:cs typeface="Verdana"/>
              </a:rPr>
              <a:t>21 </a:t>
            </a:r>
            <a:r>
              <a:rPr dirty="0" sz="1600" spc="-45">
                <a:solidFill>
                  <a:srgbClr val="888888"/>
                </a:solidFill>
                <a:latin typeface="Verdana"/>
                <a:cs typeface="Verdana"/>
              </a:rPr>
              <a:t>May,</a:t>
            </a:r>
            <a:r>
              <a:rPr dirty="0" sz="1600" spc="-3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888888"/>
                </a:solidFill>
                <a:latin typeface="Verdana"/>
                <a:cs typeface="Verdana"/>
              </a:rPr>
              <a:t>2012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88888"/>
                </a:solidFill>
                <a:latin typeface="Verdana"/>
                <a:cs typeface="Verdana"/>
              </a:rPr>
              <a:t>Paolo</a:t>
            </a:r>
            <a:r>
              <a:rPr dirty="0" sz="2000" spc="-80" b="1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888888"/>
                </a:solidFill>
                <a:latin typeface="Verdana"/>
                <a:cs typeface="Verdana"/>
              </a:rPr>
              <a:t>Bellino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5" b="1">
                <a:solidFill>
                  <a:srgbClr val="888888"/>
                </a:solidFill>
                <a:latin typeface="Verdana"/>
                <a:cs typeface="Verdana"/>
              </a:rPr>
              <a:t>Chief </a:t>
            </a:r>
            <a:r>
              <a:rPr dirty="0" sz="1600" spc="-10" b="1">
                <a:solidFill>
                  <a:srgbClr val="888888"/>
                </a:solidFill>
                <a:latin typeface="Verdana"/>
                <a:cs typeface="Verdana"/>
              </a:rPr>
              <a:t>Operating</a:t>
            </a:r>
            <a:r>
              <a:rPr dirty="0" sz="1600" spc="35" b="1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888888"/>
                </a:solidFill>
                <a:latin typeface="Verdana"/>
                <a:cs typeface="Verdana"/>
              </a:rPr>
              <a:t>Officer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4000" y="227075"/>
            <a:ext cx="1551051" cy="12350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22921" y="345313"/>
            <a:ext cx="1217752" cy="1464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87975" y="5924550"/>
            <a:ext cx="963612" cy="5810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19450" y="5894387"/>
            <a:ext cx="1028700" cy="609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54125" y="5995987"/>
            <a:ext cx="765175" cy="458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55365" y="5986861"/>
            <a:ext cx="397777" cy="3960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53143" y="5986861"/>
            <a:ext cx="242799" cy="2160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75432" y="6537959"/>
            <a:ext cx="3031236" cy="2514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91611" y="6536434"/>
            <a:ext cx="3044952" cy="2956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058160" y="6571081"/>
            <a:ext cx="286067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WORLD </a:t>
            </a:r>
            <a:r>
              <a:rPr dirty="0" sz="1100" spc="-5">
                <a:latin typeface="Arial"/>
                <a:cs typeface="Arial"/>
              </a:rPr>
              <a:t>MASTERS  GAMES </a:t>
            </a:r>
            <a:r>
              <a:rPr dirty="0" sz="1100">
                <a:latin typeface="Arial"/>
                <a:cs typeface="Arial"/>
              </a:rPr>
              <a:t>• TORINO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5625" y="6657975"/>
            <a:ext cx="2413000" cy="0"/>
          </a:xfrm>
          <a:custGeom>
            <a:avLst/>
            <a:gdLst/>
            <a:ahLst/>
            <a:cxnLst/>
            <a:rect l="l" t="t" r="r" b="b"/>
            <a:pathLst>
              <a:path w="2413000" h="0">
                <a:moveTo>
                  <a:pt x="241300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26251" y="6656387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29" h="0">
                <a:moveTo>
                  <a:pt x="2411349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00"/>
            <a:ext cx="542925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34967" y="2180844"/>
            <a:ext cx="1915667" cy="122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8072" y="1362455"/>
            <a:ext cx="2025395" cy="112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38072" y="2264664"/>
            <a:ext cx="96774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89148" y="1362455"/>
            <a:ext cx="1505712" cy="1100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39795" y="2264664"/>
            <a:ext cx="1307592" cy="995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73223" y="3293364"/>
            <a:ext cx="1431036" cy="839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67428" y="3293364"/>
            <a:ext cx="1234439" cy="839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09216" y="2346960"/>
            <a:ext cx="111556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2572" y="3127248"/>
            <a:ext cx="1804416" cy="10058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8072" y="3308603"/>
            <a:ext cx="1129284" cy="900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59679" y="1345691"/>
            <a:ext cx="1127760" cy="1226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61839" y="1268349"/>
            <a:ext cx="2515235" cy="29432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03350" y="1318064"/>
            <a:ext cx="6174105" cy="93980"/>
          </a:xfrm>
          <a:custGeom>
            <a:avLst/>
            <a:gdLst/>
            <a:ahLst/>
            <a:cxnLst/>
            <a:rect l="l" t="t" r="r" b="b"/>
            <a:pathLst>
              <a:path w="6174105" h="93980">
                <a:moveTo>
                  <a:pt x="0" y="93921"/>
                </a:moveTo>
                <a:lnTo>
                  <a:pt x="6173724" y="93921"/>
                </a:lnTo>
                <a:lnTo>
                  <a:pt x="6173724" y="0"/>
                </a:lnTo>
                <a:lnTo>
                  <a:pt x="0" y="0"/>
                </a:lnTo>
                <a:lnTo>
                  <a:pt x="0" y="93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03350" y="1318064"/>
            <a:ext cx="6174105" cy="93980"/>
          </a:xfrm>
          <a:custGeom>
            <a:avLst/>
            <a:gdLst/>
            <a:ahLst/>
            <a:cxnLst/>
            <a:rect l="l" t="t" r="r" b="b"/>
            <a:pathLst>
              <a:path w="6174105" h="93980">
                <a:moveTo>
                  <a:pt x="0" y="93921"/>
                </a:moveTo>
                <a:lnTo>
                  <a:pt x="6173724" y="93921"/>
                </a:lnTo>
                <a:lnTo>
                  <a:pt x="6173724" y="0"/>
                </a:lnTo>
                <a:lnTo>
                  <a:pt x="0" y="0"/>
                </a:lnTo>
                <a:lnTo>
                  <a:pt x="0" y="93921"/>
                </a:lnTo>
                <a:close/>
              </a:path>
            </a:pathLst>
          </a:custGeom>
          <a:ln w="2539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03350" y="4116636"/>
            <a:ext cx="6174105" cy="93980"/>
          </a:xfrm>
          <a:custGeom>
            <a:avLst/>
            <a:gdLst/>
            <a:ahLst/>
            <a:cxnLst/>
            <a:rect l="l" t="t" r="r" b="b"/>
            <a:pathLst>
              <a:path w="6174105" h="93979">
                <a:moveTo>
                  <a:pt x="0" y="93921"/>
                </a:moveTo>
                <a:lnTo>
                  <a:pt x="6173724" y="93921"/>
                </a:lnTo>
                <a:lnTo>
                  <a:pt x="6173724" y="0"/>
                </a:lnTo>
                <a:lnTo>
                  <a:pt x="0" y="0"/>
                </a:lnTo>
                <a:lnTo>
                  <a:pt x="0" y="93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03350" y="4116636"/>
            <a:ext cx="6174105" cy="93980"/>
          </a:xfrm>
          <a:custGeom>
            <a:avLst/>
            <a:gdLst/>
            <a:ahLst/>
            <a:cxnLst/>
            <a:rect l="l" t="t" r="r" b="b"/>
            <a:pathLst>
              <a:path w="6174105" h="93979">
                <a:moveTo>
                  <a:pt x="0" y="93921"/>
                </a:moveTo>
                <a:lnTo>
                  <a:pt x="6173724" y="93921"/>
                </a:lnTo>
                <a:lnTo>
                  <a:pt x="6173724" y="0"/>
                </a:lnTo>
                <a:lnTo>
                  <a:pt x="0" y="0"/>
                </a:lnTo>
                <a:lnTo>
                  <a:pt x="0" y="93921"/>
                </a:lnTo>
                <a:close/>
              </a:path>
            </a:pathLst>
          </a:custGeom>
          <a:ln w="2539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15384" y="1402080"/>
            <a:ext cx="1114043" cy="13746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88541" y="4896104"/>
            <a:ext cx="24758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z="1600" spc="-5">
                <a:latin typeface="Wingdings"/>
                <a:cs typeface="Wingdings"/>
              </a:rPr>
              <a:t></a:t>
            </a:r>
            <a:r>
              <a:rPr dirty="0" sz="1600" spc="-5"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15 </a:t>
            </a:r>
            <a:r>
              <a:rPr dirty="0" sz="1600" spc="-10" b="1">
                <a:latin typeface="Arial"/>
                <a:cs typeface="Arial"/>
              </a:rPr>
              <a:t>April  </a:t>
            </a:r>
            <a:r>
              <a:rPr dirty="0" sz="1600" spc="-5" b="1">
                <a:latin typeface="Arial"/>
                <a:cs typeface="Arial"/>
              </a:rPr>
              <a:t>- 15 May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0924" y="5139944"/>
            <a:ext cx="17157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Wingdings"/>
                <a:cs typeface="Wingdings"/>
              </a:rPr>
              <a:t></a:t>
            </a:r>
            <a:r>
              <a:rPr dirty="0" sz="1600" spc="-5" b="1">
                <a:latin typeface="Arial"/>
                <a:cs typeface="Arial"/>
              </a:rPr>
              <a:t>access &gt;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12.379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8978" y="5139944"/>
            <a:ext cx="22244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pages </a:t>
            </a:r>
            <a:r>
              <a:rPr dirty="0" sz="1600" spc="-10" b="1">
                <a:latin typeface="Arial"/>
                <a:cs typeface="Arial"/>
              </a:rPr>
              <a:t>visited </a:t>
            </a:r>
            <a:r>
              <a:rPr dirty="0" sz="1600" spc="-5" b="1">
                <a:latin typeface="Arial"/>
                <a:cs typeface="Arial"/>
              </a:rPr>
              <a:t>&gt; 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58.136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8541" y="5627928"/>
            <a:ext cx="4343400" cy="98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600" spc="-5" b="1">
                <a:latin typeface="Arial"/>
                <a:cs typeface="Arial"/>
              </a:rPr>
              <a:t>1 January – 15 May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lvl="1" marL="491490" indent="-216535">
              <a:lnSpc>
                <a:spcPct val="100000"/>
              </a:lnSpc>
              <a:buFont typeface="Wingdings"/>
              <a:buChar char=""/>
              <a:tabLst>
                <a:tab pos="491490" algn="l"/>
              </a:tabLst>
            </a:pPr>
            <a:r>
              <a:rPr dirty="0" sz="1600" spc="-5" b="1">
                <a:latin typeface="Arial"/>
                <a:cs typeface="Arial"/>
              </a:rPr>
              <a:t>emails &gt;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2100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600" spc="-5" b="1">
                <a:latin typeface="Arial"/>
                <a:cs typeface="Arial"/>
              </a:rPr>
              <a:t>14 May 2012 &gt; </a:t>
            </a:r>
            <a:r>
              <a:rPr dirty="0" sz="1600" spc="-10" b="1">
                <a:latin typeface="Arial"/>
                <a:cs typeface="Arial"/>
              </a:rPr>
              <a:t>Athletes </a:t>
            </a:r>
            <a:r>
              <a:rPr dirty="0" sz="1600" spc="-5" b="1">
                <a:latin typeface="Arial"/>
                <a:cs typeface="Arial"/>
              </a:rPr>
              <a:t>Registration</a:t>
            </a:r>
            <a:r>
              <a:rPr dirty="0" sz="1600" spc="7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strart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02742" y="557276"/>
            <a:ext cx="737997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5"/>
              <a:t>Torino </a:t>
            </a:r>
            <a:r>
              <a:rPr dirty="0" spc="-5"/>
              <a:t>2013 – </a:t>
            </a:r>
            <a:r>
              <a:rPr dirty="0" spc="-30"/>
              <a:t>Website </a:t>
            </a:r>
            <a:r>
              <a:rPr dirty="0" spc="-10"/>
              <a:t>Visits </a:t>
            </a:r>
            <a:r>
              <a:rPr dirty="0" spc="-5"/>
              <a:t>– </a:t>
            </a:r>
            <a:r>
              <a:rPr dirty="0" spc="-10"/>
              <a:t>Mails </a:t>
            </a:r>
            <a:r>
              <a:rPr dirty="0" spc="-5"/>
              <a:t>-</a:t>
            </a:r>
            <a:r>
              <a:rPr dirty="0" spc="250"/>
              <a:t> </a:t>
            </a:r>
            <a:r>
              <a:rPr dirty="0" spc="-10"/>
              <a:t>Registration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485647"/>
            <a:ext cx="467741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5"/>
              <a:t>Torino </a:t>
            </a:r>
            <a:r>
              <a:rPr dirty="0" spc="-5"/>
              <a:t>2013 – WMG in</a:t>
            </a:r>
            <a:r>
              <a:rPr dirty="0" spc="105"/>
              <a:t> </a:t>
            </a:r>
            <a:r>
              <a:rPr dirty="0" spc="-10"/>
              <a:t>numbers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219580"/>
            <a:ext cx="6798945" cy="436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15">
                <a:latin typeface="Calibri"/>
                <a:cs typeface="Calibri"/>
              </a:rPr>
              <a:t>Days </a:t>
            </a:r>
            <a:r>
              <a:rPr dirty="0" sz="1900" spc="-5">
                <a:latin typeface="Calibri"/>
                <a:cs typeface="Calibri"/>
              </a:rPr>
              <a:t>of </a:t>
            </a:r>
            <a:r>
              <a:rPr dirty="0" sz="1900" spc="-10">
                <a:latin typeface="Calibri"/>
                <a:cs typeface="Calibri"/>
              </a:rPr>
              <a:t>event:  </a:t>
            </a:r>
            <a:r>
              <a:rPr dirty="0" sz="2800" spc="-10" b="1">
                <a:latin typeface="Calibri"/>
                <a:cs typeface="Calibri"/>
              </a:rPr>
              <a:t>August, </a:t>
            </a:r>
            <a:r>
              <a:rPr dirty="0" sz="2800" spc="5" b="1">
                <a:latin typeface="Calibri"/>
                <a:cs typeface="Calibri"/>
              </a:rPr>
              <a:t>2</a:t>
            </a:r>
            <a:r>
              <a:rPr dirty="0" baseline="25525" sz="2775" spc="7" b="1">
                <a:latin typeface="Calibri"/>
                <a:cs typeface="Calibri"/>
              </a:rPr>
              <a:t>nd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b="1">
                <a:latin typeface="Calibri"/>
                <a:cs typeface="Calibri"/>
              </a:rPr>
              <a:t>11</a:t>
            </a:r>
            <a:r>
              <a:rPr dirty="0" baseline="25525" sz="2775" b="1">
                <a:latin typeface="Calibri"/>
                <a:cs typeface="Calibri"/>
              </a:rPr>
              <a:t>th </a:t>
            </a:r>
            <a:r>
              <a:rPr dirty="0" baseline="25525" sz="2775" spc="67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2013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14 </a:t>
            </a:r>
            <a:r>
              <a:rPr dirty="0" sz="1900" spc="-15">
                <a:latin typeface="Calibri"/>
                <a:cs typeface="Calibri"/>
              </a:rPr>
              <a:t>core</a:t>
            </a:r>
            <a:r>
              <a:rPr dirty="0" sz="1900" spc="-9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sports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12 </a:t>
            </a:r>
            <a:r>
              <a:rPr dirty="0" sz="1900" spc="-10">
                <a:latin typeface="Calibri"/>
                <a:cs typeface="Calibri"/>
              </a:rPr>
              <a:t>optional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sports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3 disabled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sports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20.000 </a:t>
            </a:r>
            <a:r>
              <a:rPr dirty="0" sz="1900" spc="-10">
                <a:latin typeface="Calibri"/>
                <a:cs typeface="Calibri"/>
              </a:rPr>
              <a:t>athlets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estimated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1.500 </a:t>
            </a:r>
            <a:r>
              <a:rPr dirty="0" sz="1900" spc="-15">
                <a:latin typeface="Calibri"/>
                <a:cs typeface="Calibri"/>
              </a:rPr>
              <a:t>volounteers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estimated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Games </a:t>
            </a:r>
            <a:r>
              <a:rPr dirty="0" sz="1900" spc="-10">
                <a:latin typeface="Calibri"/>
                <a:cs typeface="Calibri"/>
              </a:rPr>
              <a:t>Budget </a:t>
            </a:r>
            <a:r>
              <a:rPr dirty="0" sz="1900" spc="-5">
                <a:latin typeface="Calibri"/>
                <a:cs typeface="Calibri"/>
              </a:rPr>
              <a:t>of </a:t>
            </a:r>
            <a:r>
              <a:rPr dirty="0" sz="1900" spc="-10">
                <a:latin typeface="Calibri"/>
                <a:cs typeface="Calibri"/>
              </a:rPr>
              <a:t>7million </a:t>
            </a:r>
            <a:r>
              <a:rPr dirty="0" sz="1900" spc="-15">
                <a:latin typeface="Calibri"/>
                <a:cs typeface="Calibri"/>
              </a:rPr>
              <a:t>Euros</a:t>
            </a:r>
            <a:r>
              <a:rPr dirty="0" sz="1900" spc="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estimated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Games </a:t>
            </a:r>
            <a:r>
              <a:rPr dirty="0" sz="1900" spc="-10">
                <a:latin typeface="Calibri"/>
                <a:cs typeface="Calibri"/>
              </a:rPr>
              <a:t>Center </a:t>
            </a:r>
            <a:r>
              <a:rPr dirty="0" sz="1900" spc="-5">
                <a:latin typeface="Calibri"/>
                <a:cs typeface="Calibri"/>
              </a:rPr>
              <a:t>and Games Health </a:t>
            </a:r>
            <a:r>
              <a:rPr dirty="0" sz="1900" spc="-20">
                <a:latin typeface="Calibri"/>
                <a:cs typeface="Calibri"/>
              </a:rPr>
              <a:t>/Lyfestyle </a:t>
            </a:r>
            <a:r>
              <a:rPr dirty="0" sz="1900" spc="-10">
                <a:latin typeface="Calibri"/>
                <a:cs typeface="Calibri"/>
              </a:rPr>
              <a:t>Expo at </a:t>
            </a:r>
            <a:r>
              <a:rPr dirty="0" sz="1900" spc="-55">
                <a:latin typeface="Calibri"/>
                <a:cs typeface="Calibri"/>
              </a:rPr>
              <a:t>To-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Expo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Games </a:t>
            </a:r>
            <a:r>
              <a:rPr dirty="0" sz="1900" spc="-10">
                <a:latin typeface="Calibri"/>
                <a:cs typeface="Calibri"/>
              </a:rPr>
              <a:t>Opening </a:t>
            </a:r>
            <a:r>
              <a:rPr dirty="0" sz="1900" spc="-15">
                <a:latin typeface="Calibri"/>
                <a:cs typeface="Calibri"/>
              </a:rPr>
              <a:t>Ceremony </a:t>
            </a:r>
            <a:r>
              <a:rPr dirty="0" sz="1900" spc="-5">
                <a:latin typeface="Calibri"/>
                <a:cs typeface="Calibri"/>
              </a:rPr>
              <a:t>in </a:t>
            </a:r>
            <a:r>
              <a:rPr dirty="0" sz="1900" spc="-35">
                <a:latin typeface="Calibri"/>
                <a:cs typeface="Calibri"/>
              </a:rPr>
              <a:t>Torino </a:t>
            </a:r>
            <a:r>
              <a:rPr dirty="0" sz="1900" spc="-5">
                <a:latin typeface="Calibri"/>
                <a:cs typeface="Calibri"/>
              </a:rPr>
              <a:t>on </a:t>
            </a:r>
            <a:r>
              <a:rPr dirty="0" sz="1900" spc="-15">
                <a:latin typeface="Calibri"/>
                <a:cs typeface="Calibri"/>
              </a:rPr>
              <a:t>Saturday </a:t>
            </a:r>
            <a:r>
              <a:rPr dirty="0" sz="1900" spc="-5">
                <a:latin typeface="Calibri"/>
                <a:cs typeface="Calibri"/>
              </a:rPr>
              <a:t>3 </a:t>
            </a:r>
            <a:r>
              <a:rPr dirty="0" sz="1900" spc="-10">
                <a:latin typeface="Calibri"/>
                <a:cs typeface="Calibri"/>
              </a:rPr>
              <a:t>August,</a:t>
            </a:r>
            <a:r>
              <a:rPr dirty="0" sz="1900" spc="17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2013</a:t>
            </a:r>
            <a:endParaRPr sz="19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dirty="0" sz="1900" spc="-5">
                <a:latin typeface="Calibri"/>
                <a:cs typeface="Calibri"/>
              </a:rPr>
              <a:t>Games </a:t>
            </a:r>
            <a:r>
              <a:rPr dirty="0" sz="1900" spc="-10">
                <a:latin typeface="Calibri"/>
                <a:cs typeface="Calibri"/>
              </a:rPr>
              <a:t>Closing </a:t>
            </a:r>
            <a:r>
              <a:rPr dirty="0" sz="1900" spc="-15">
                <a:latin typeface="Calibri"/>
                <a:cs typeface="Calibri"/>
              </a:rPr>
              <a:t>Ceremony </a:t>
            </a:r>
            <a:r>
              <a:rPr dirty="0" sz="1900" spc="-5">
                <a:latin typeface="Calibri"/>
                <a:cs typeface="Calibri"/>
              </a:rPr>
              <a:t>in </a:t>
            </a:r>
            <a:r>
              <a:rPr dirty="0" sz="1900" spc="-35">
                <a:latin typeface="Calibri"/>
                <a:cs typeface="Calibri"/>
              </a:rPr>
              <a:t>Torino </a:t>
            </a:r>
            <a:r>
              <a:rPr dirty="0" sz="1900" spc="-5">
                <a:latin typeface="Calibri"/>
                <a:cs typeface="Calibri"/>
              </a:rPr>
              <a:t>on </a:t>
            </a:r>
            <a:r>
              <a:rPr dirty="0" sz="1900" spc="-15">
                <a:latin typeface="Calibri"/>
                <a:cs typeface="Calibri"/>
              </a:rPr>
              <a:t>Sunday </a:t>
            </a:r>
            <a:r>
              <a:rPr dirty="0" sz="1900" spc="-5">
                <a:latin typeface="Calibri"/>
                <a:cs typeface="Calibri"/>
              </a:rPr>
              <a:t>11 </a:t>
            </a:r>
            <a:r>
              <a:rPr dirty="0" sz="1900" spc="-10">
                <a:latin typeface="Calibri"/>
                <a:cs typeface="Calibri"/>
              </a:rPr>
              <a:t>August,</a:t>
            </a:r>
            <a:r>
              <a:rPr dirty="0" sz="1900" spc="18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2013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542925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594" y="1645792"/>
            <a:ext cx="147891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>
                <a:solidFill>
                  <a:srgbClr val="1F487C"/>
                </a:solidFill>
                <a:latin typeface="Calibri"/>
                <a:cs typeface="Calibri"/>
              </a:rPr>
              <a:t>(Co-ordination</a:t>
            </a:r>
            <a:r>
              <a:rPr dirty="0" sz="1400" spc="-140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1F487C"/>
                </a:solidFill>
                <a:latin typeface="Calibri"/>
                <a:cs typeface="Calibri"/>
              </a:rPr>
              <a:t>role)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344" y="6140196"/>
            <a:ext cx="116268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spc="-5" b="1" i="1">
                <a:solidFill>
                  <a:srgbClr val="1F487C"/>
                </a:solidFill>
                <a:latin typeface="Calibri"/>
                <a:cs typeface="Calibri"/>
              </a:rPr>
              <a:t>Contractor for</a:t>
            </a:r>
            <a:r>
              <a:rPr dirty="0" sz="1200" spc="-40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the  </a:t>
            </a: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orgnization of  </a:t>
            </a:r>
            <a:r>
              <a:rPr dirty="0" sz="1200" spc="-5" b="1" i="1">
                <a:solidFill>
                  <a:srgbClr val="1F487C"/>
                </a:solidFill>
                <a:latin typeface="Calibri"/>
                <a:cs typeface="Calibri"/>
              </a:rPr>
              <a:t>Athletics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355" y="2811398"/>
            <a:ext cx="2221992" cy="55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62500" y="2855976"/>
            <a:ext cx="3596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80182" y="2918459"/>
            <a:ext cx="194056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Jumbo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Grandi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Eventi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4301" y="4149725"/>
            <a:ext cx="922655" cy="1151255"/>
          </a:xfrm>
          <a:custGeom>
            <a:avLst/>
            <a:gdLst/>
            <a:ahLst/>
            <a:cxnLst/>
            <a:rect l="l" t="t" r="r" b="b"/>
            <a:pathLst>
              <a:path w="922655" h="1151254">
                <a:moveTo>
                  <a:pt x="922274" y="0"/>
                </a:moveTo>
                <a:lnTo>
                  <a:pt x="0" y="1151001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8425" y="4105275"/>
            <a:ext cx="339725" cy="1216025"/>
          </a:xfrm>
          <a:custGeom>
            <a:avLst/>
            <a:gdLst/>
            <a:ahLst/>
            <a:cxnLst/>
            <a:rect l="l" t="t" r="r" b="b"/>
            <a:pathLst>
              <a:path w="339725" h="1216025">
                <a:moveTo>
                  <a:pt x="0" y="0"/>
                </a:moveTo>
                <a:lnTo>
                  <a:pt x="339725" y="1216025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58467" y="5362955"/>
            <a:ext cx="1431036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1450" y="5345176"/>
            <a:ext cx="1414780" cy="606425"/>
          </a:xfrm>
          <a:custGeom>
            <a:avLst/>
            <a:gdLst/>
            <a:ahLst/>
            <a:cxnLst/>
            <a:rect l="l" t="t" r="r" b="b"/>
            <a:pathLst>
              <a:path w="1414780" h="606425">
                <a:moveTo>
                  <a:pt x="707263" y="0"/>
                </a:moveTo>
                <a:lnTo>
                  <a:pt x="642881" y="1238"/>
                </a:lnTo>
                <a:lnTo>
                  <a:pt x="580120" y="4881"/>
                </a:lnTo>
                <a:lnTo>
                  <a:pt x="519230" y="10822"/>
                </a:lnTo>
                <a:lnTo>
                  <a:pt x="460459" y="18955"/>
                </a:lnTo>
                <a:lnTo>
                  <a:pt x="404057" y="29173"/>
                </a:lnTo>
                <a:lnTo>
                  <a:pt x="350275" y="41369"/>
                </a:lnTo>
                <a:lnTo>
                  <a:pt x="299361" y="55436"/>
                </a:lnTo>
                <a:lnTo>
                  <a:pt x="251565" y="71267"/>
                </a:lnTo>
                <a:lnTo>
                  <a:pt x="207137" y="88757"/>
                </a:lnTo>
                <a:lnTo>
                  <a:pt x="166325" y="107797"/>
                </a:lnTo>
                <a:lnTo>
                  <a:pt x="129381" y="128282"/>
                </a:lnTo>
                <a:lnTo>
                  <a:pt x="96552" y="150104"/>
                </a:lnTo>
                <a:lnTo>
                  <a:pt x="44243" y="197334"/>
                </a:lnTo>
                <a:lnTo>
                  <a:pt x="11393" y="248634"/>
                </a:lnTo>
                <a:lnTo>
                  <a:pt x="0" y="303149"/>
                </a:lnTo>
                <a:lnTo>
                  <a:pt x="2889" y="330747"/>
                </a:lnTo>
                <a:lnTo>
                  <a:pt x="25261" y="383755"/>
                </a:lnTo>
                <a:lnTo>
                  <a:pt x="68090" y="433130"/>
                </a:lnTo>
                <a:lnTo>
                  <a:pt x="129381" y="478014"/>
                </a:lnTo>
                <a:lnTo>
                  <a:pt x="166325" y="498506"/>
                </a:lnTo>
                <a:lnTo>
                  <a:pt x="207137" y="517553"/>
                </a:lnTo>
                <a:lnTo>
                  <a:pt x="251565" y="535050"/>
                </a:lnTo>
                <a:lnTo>
                  <a:pt x="299361" y="550889"/>
                </a:lnTo>
                <a:lnTo>
                  <a:pt x="350275" y="564964"/>
                </a:lnTo>
                <a:lnTo>
                  <a:pt x="404057" y="577167"/>
                </a:lnTo>
                <a:lnTo>
                  <a:pt x="460459" y="587392"/>
                </a:lnTo>
                <a:lnTo>
                  <a:pt x="519230" y="595530"/>
                </a:lnTo>
                <a:lnTo>
                  <a:pt x="580120" y="601476"/>
                </a:lnTo>
                <a:lnTo>
                  <a:pt x="642881" y="605122"/>
                </a:lnTo>
                <a:lnTo>
                  <a:pt x="707263" y="606361"/>
                </a:lnTo>
                <a:lnTo>
                  <a:pt x="771625" y="605122"/>
                </a:lnTo>
                <a:lnTo>
                  <a:pt x="834371" y="601476"/>
                </a:lnTo>
                <a:lnTo>
                  <a:pt x="895251" y="595530"/>
                </a:lnTo>
                <a:lnTo>
                  <a:pt x="954015" y="587392"/>
                </a:lnTo>
                <a:lnTo>
                  <a:pt x="1010412" y="577167"/>
                </a:lnTo>
                <a:lnTo>
                  <a:pt x="1064194" y="564964"/>
                </a:lnTo>
                <a:lnTo>
                  <a:pt x="1115109" y="550889"/>
                </a:lnTo>
                <a:lnTo>
                  <a:pt x="1162908" y="535050"/>
                </a:lnTo>
                <a:lnTo>
                  <a:pt x="1207341" y="517553"/>
                </a:lnTo>
                <a:lnTo>
                  <a:pt x="1248158" y="498506"/>
                </a:lnTo>
                <a:lnTo>
                  <a:pt x="1285109" y="478014"/>
                </a:lnTo>
                <a:lnTo>
                  <a:pt x="1317944" y="456187"/>
                </a:lnTo>
                <a:lnTo>
                  <a:pt x="1370267" y="408950"/>
                </a:lnTo>
                <a:lnTo>
                  <a:pt x="1403128" y="357652"/>
                </a:lnTo>
                <a:lnTo>
                  <a:pt x="1414526" y="303149"/>
                </a:lnTo>
                <a:lnTo>
                  <a:pt x="1411634" y="275543"/>
                </a:lnTo>
                <a:lnTo>
                  <a:pt x="1389255" y="222529"/>
                </a:lnTo>
                <a:lnTo>
                  <a:pt x="1346414" y="173157"/>
                </a:lnTo>
                <a:lnTo>
                  <a:pt x="1285109" y="128282"/>
                </a:lnTo>
                <a:lnTo>
                  <a:pt x="1248158" y="107797"/>
                </a:lnTo>
                <a:lnTo>
                  <a:pt x="1207341" y="88757"/>
                </a:lnTo>
                <a:lnTo>
                  <a:pt x="1162908" y="71267"/>
                </a:lnTo>
                <a:lnTo>
                  <a:pt x="1115109" y="55436"/>
                </a:lnTo>
                <a:lnTo>
                  <a:pt x="1064194" y="41369"/>
                </a:lnTo>
                <a:lnTo>
                  <a:pt x="1010412" y="29173"/>
                </a:lnTo>
                <a:lnTo>
                  <a:pt x="954015" y="18955"/>
                </a:lnTo>
                <a:lnTo>
                  <a:pt x="895251" y="10822"/>
                </a:lnTo>
                <a:lnTo>
                  <a:pt x="834371" y="4881"/>
                </a:lnTo>
                <a:lnTo>
                  <a:pt x="771625" y="1238"/>
                </a:lnTo>
                <a:lnTo>
                  <a:pt x="7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41450" y="5345176"/>
            <a:ext cx="1414780" cy="606425"/>
          </a:xfrm>
          <a:custGeom>
            <a:avLst/>
            <a:gdLst/>
            <a:ahLst/>
            <a:cxnLst/>
            <a:rect l="l" t="t" r="r" b="b"/>
            <a:pathLst>
              <a:path w="1414780" h="606425">
                <a:moveTo>
                  <a:pt x="0" y="303149"/>
                </a:moveTo>
                <a:lnTo>
                  <a:pt x="11393" y="248634"/>
                </a:lnTo>
                <a:lnTo>
                  <a:pt x="44243" y="197334"/>
                </a:lnTo>
                <a:lnTo>
                  <a:pt x="96552" y="150104"/>
                </a:lnTo>
                <a:lnTo>
                  <a:pt x="129381" y="128282"/>
                </a:lnTo>
                <a:lnTo>
                  <a:pt x="166325" y="107797"/>
                </a:lnTo>
                <a:lnTo>
                  <a:pt x="207137" y="88757"/>
                </a:lnTo>
                <a:lnTo>
                  <a:pt x="251565" y="71267"/>
                </a:lnTo>
                <a:lnTo>
                  <a:pt x="299361" y="55436"/>
                </a:lnTo>
                <a:lnTo>
                  <a:pt x="350275" y="41369"/>
                </a:lnTo>
                <a:lnTo>
                  <a:pt x="404057" y="29173"/>
                </a:lnTo>
                <a:lnTo>
                  <a:pt x="460459" y="18955"/>
                </a:lnTo>
                <a:lnTo>
                  <a:pt x="519230" y="10822"/>
                </a:lnTo>
                <a:lnTo>
                  <a:pt x="580120" y="4881"/>
                </a:lnTo>
                <a:lnTo>
                  <a:pt x="642881" y="1238"/>
                </a:lnTo>
                <a:lnTo>
                  <a:pt x="707263" y="0"/>
                </a:lnTo>
                <a:lnTo>
                  <a:pt x="771625" y="1238"/>
                </a:lnTo>
                <a:lnTo>
                  <a:pt x="834371" y="4881"/>
                </a:lnTo>
                <a:lnTo>
                  <a:pt x="895251" y="10822"/>
                </a:lnTo>
                <a:lnTo>
                  <a:pt x="954015" y="18955"/>
                </a:lnTo>
                <a:lnTo>
                  <a:pt x="1010412" y="29173"/>
                </a:lnTo>
                <a:lnTo>
                  <a:pt x="1064194" y="41369"/>
                </a:lnTo>
                <a:lnTo>
                  <a:pt x="1115109" y="55436"/>
                </a:lnTo>
                <a:lnTo>
                  <a:pt x="1162908" y="71267"/>
                </a:lnTo>
                <a:lnTo>
                  <a:pt x="1207341" y="88757"/>
                </a:lnTo>
                <a:lnTo>
                  <a:pt x="1248158" y="107797"/>
                </a:lnTo>
                <a:lnTo>
                  <a:pt x="1285109" y="128282"/>
                </a:lnTo>
                <a:lnTo>
                  <a:pt x="1317944" y="150104"/>
                </a:lnTo>
                <a:lnTo>
                  <a:pt x="1370267" y="197334"/>
                </a:lnTo>
                <a:lnTo>
                  <a:pt x="1403128" y="248634"/>
                </a:lnTo>
                <a:lnTo>
                  <a:pt x="1414526" y="303149"/>
                </a:lnTo>
                <a:lnTo>
                  <a:pt x="1411634" y="330747"/>
                </a:lnTo>
                <a:lnTo>
                  <a:pt x="1389255" y="383755"/>
                </a:lnTo>
                <a:lnTo>
                  <a:pt x="1346414" y="433130"/>
                </a:lnTo>
                <a:lnTo>
                  <a:pt x="1285109" y="478014"/>
                </a:lnTo>
                <a:lnTo>
                  <a:pt x="1248158" y="498506"/>
                </a:lnTo>
                <a:lnTo>
                  <a:pt x="1207341" y="517553"/>
                </a:lnTo>
                <a:lnTo>
                  <a:pt x="1162908" y="535050"/>
                </a:lnTo>
                <a:lnTo>
                  <a:pt x="1115109" y="550889"/>
                </a:lnTo>
                <a:lnTo>
                  <a:pt x="1064194" y="564964"/>
                </a:lnTo>
                <a:lnTo>
                  <a:pt x="1010412" y="577167"/>
                </a:lnTo>
                <a:lnTo>
                  <a:pt x="954015" y="587392"/>
                </a:lnTo>
                <a:lnTo>
                  <a:pt x="895251" y="595530"/>
                </a:lnTo>
                <a:lnTo>
                  <a:pt x="834371" y="601476"/>
                </a:lnTo>
                <a:lnTo>
                  <a:pt x="771625" y="605122"/>
                </a:lnTo>
                <a:lnTo>
                  <a:pt x="707263" y="606361"/>
                </a:lnTo>
                <a:lnTo>
                  <a:pt x="642881" y="605122"/>
                </a:lnTo>
                <a:lnTo>
                  <a:pt x="580120" y="601476"/>
                </a:lnTo>
                <a:lnTo>
                  <a:pt x="519230" y="595530"/>
                </a:lnTo>
                <a:lnTo>
                  <a:pt x="460459" y="587392"/>
                </a:lnTo>
                <a:lnTo>
                  <a:pt x="404057" y="577167"/>
                </a:lnTo>
                <a:lnTo>
                  <a:pt x="350275" y="564964"/>
                </a:lnTo>
                <a:lnTo>
                  <a:pt x="299361" y="550889"/>
                </a:lnTo>
                <a:lnTo>
                  <a:pt x="251565" y="535050"/>
                </a:lnTo>
                <a:lnTo>
                  <a:pt x="207137" y="517553"/>
                </a:lnTo>
                <a:lnTo>
                  <a:pt x="166325" y="498506"/>
                </a:lnTo>
                <a:lnTo>
                  <a:pt x="129381" y="478014"/>
                </a:lnTo>
                <a:lnTo>
                  <a:pt x="96552" y="456187"/>
                </a:lnTo>
                <a:lnTo>
                  <a:pt x="44243" y="408950"/>
                </a:lnTo>
                <a:lnTo>
                  <a:pt x="11393" y="357652"/>
                </a:lnTo>
                <a:lnTo>
                  <a:pt x="0" y="3031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30120" y="5535980"/>
            <a:ext cx="88836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1F487C"/>
                </a:solidFill>
                <a:latin typeface="Calibri"/>
                <a:cs typeface="Calibri"/>
              </a:rPr>
              <a:t>Organiser</a:t>
            </a:r>
            <a:r>
              <a:rPr dirty="0" sz="1400" spc="-10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65220" y="4899659"/>
            <a:ext cx="1431036" cy="597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48075" y="4881498"/>
            <a:ext cx="1414780" cy="582930"/>
          </a:xfrm>
          <a:custGeom>
            <a:avLst/>
            <a:gdLst/>
            <a:ahLst/>
            <a:cxnLst/>
            <a:rect l="l" t="t" r="r" b="b"/>
            <a:pathLst>
              <a:path w="1414779" h="582929">
                <a:moveTo>
                  <a:pt x="707263" y="0"/>
                </a:moveTo>
                <a:lnTo>
                  <a:pt x="642881" y="1190"/>
                </a:lnTo>
                <a:lnTo>
                  <a:pt x="580120" y="4693"/>
                </a:lnTo>
                <a:lnTo>
                  <a:pt x="519230" y="10406"/>
                </a:lnTo>
                <a:lnTo>
                  <a:pt x="460459" y="18225"/>
                </a:lnTo>
                <a:lnTo>
                  <a:pt x="404057" y="28049"/>
                </a:lnTo>
                <a:lnTo>
                  <a:pt x="350275" y="39774"/>
                </a:lnTo>
                <a:lnTo>
                  <a:pt x="299361" y="53297"/>
                </a:lnTo>
                <a:lnTo>
                  <a:pt x="251565" y="68516"/>
                </a:lnTo>
                <a:lnTo>
                  <a:pt x="207137" y="85328"/>
                </a:lnTo>
                <a:lnTo>
                  <a:pt x="166325" y="103629"/>
                </a:lnTo>
                <a:lnTo>
                  <a:pt x="129381" y="123318"/>
                </a:lnTo>
                <a:lnTo>
                  <a:pt x="96552" y="144290"/>
                </a:lnTo>
                <a:lnTo>
                  <a:pt x="44243" y="189677"/>
                </a:lnTo>
                <a:lnTo>
                  <a:pt x="11393" y="238967"/>
                </a:lnTo>
                <a:lnTo>
                  <a:pt x="0" y="291338"/>
                </a:lnTo>
                <a:lnTo>
                  <a:pt x="2889" y="317856"/>
                </a:lnTo>
                <a:lnTo>
                  <a:pt x="25261" y="368789"/>
                </a:lnTo>
                <a:lnTo>
                  <a:pt x="68090" y="416231"/>
                </a:lnTo>
                <a:lnTo>
                  <a:pt x="129381" y="459357"/>
                </a:lnTo>
                <a:lnTo>
                  <a:pt x="166325" y="479046"/>
                </a:lnTo>
                <a:lnTo>
                  <a:pt x="207136" y="497347"/>
                </a:lnTo>
                <a:lnTo>
                  <a:pt x="251565" y="514159"/>
                </a:lnTo>
                <a:lnTo>
                  <a:pt x="299361" y="529378"/>
                </a:lnTo>
                <a:lnTo>
                  <a:pt x="350275" y="542901"/>
                </a:lnTo>
                <a:lnTo>
                  <a:pt x="404057" y="554626"/>
                </a:lnTo>
                <a:lnTo>
                  <a:pt x="460459" y="564450"/>
                </a:lnTo>
                <a:lnTo>
                  <a:pt x="519230" y="572269"/>
                </a:lnTo>
                <a:lnTo>
                  <a:pt x="580120" y="577982"/>
                </a:lnTo>
                <a:lnTo>
                  <a:pt x="642881" y="581485"/>
                </a:lnTo>
                <a:lnTo>
                  <a:pt x="707263" y="582676"/>
                </a:lnTo>
                <a:lnTo>
                  <a:pt x="771625" y="581485"/>
                </a:lnTo>
                <a:lnTo>
                  <a:pt x="834371" y="577982"/>
                </a:lnTo>
                <a:lnTo>
                  <a:pt x="895251" y="572269"/>
                </a:lnTo>
                <a:lnTo>
                  <a:pt x="954015" y="564450"/>
                </a:lnTo>
                <a:lnTo>
                  <a:pt x="1010412" y="554626"/>
                </a:lnTo>
                <a:lnTo>
                  <a:pt x="1064194" y="542901"/>
                </a:lnTo>
                <a:lnTo>
                  <a:pt x="1115109" y="529378"/>
                </a:lnTo>
                <a:lnTo>
                  <a:pt x="1162908" y="514159"/>
                </a:lnTo>
                <a:lnTo>
                  <a:pt x="1207341" y="497347"/>
                </a:lnTo>
                <a:lnTo>
                  <a:pt x="1248158" y="479046"/>
                </a:lnTo>
                <a:lnTo>
                  <a:pt x="1285109" y="459357"/>
                </a:lnTo>
                <a:lnTo>
                  <a:pt x="1317944" y="438385"/>
                </a:lnTo>
                <a:lnTo>
                  <a:pt x="1370267" y="392998"/>
                </a:lnTo>
                <a:lnTo>
                  <a:pt x="1403128" y="343708"/>
                </a:lnTo>
                <a:lnTo>
                  <a:pt x="1414526" y="291338"/>
                </a:lnTo>
                <a:lnTo>
                  <a:pt x="1411634" y="264819"/>
                </a:lnTo>
                <a:lnTo>
                  <a:pt x="1389255" y="213886"/>
                </a:lnTo>
                <a:lnTo>
                  <a:pt x="1346414" y="166444"/>
                </a:lnTo>
                <a:lnTo>
                  <a:pt x="1285109" y="123318"/>
                </a:lnTo>
                <a:lnTo>
                  <a:pt x="1248158" y="103629"/>
                </a:lnTo>
                <a:lnTo>
                  <a:pt x="1207341" y="85328"/>
                </a:lnTo>
                <a:lnTo>
                  <a:pt x="1162908" y="68516"/>
                </a:lnTo>
                <a:lnTo>
                  <a:pt x="1115109" y="53297"/>
                </a:lnTo>
                <a:lnTo>
                  <a:pt x="1064194" y="39774"/>
                </a:lnTo>
                <a:lnTo>
                  <a:pt x="1010412" y="28049"/>
                </a:lnTo>
                <a:lnTo>
                  <a:pt x="954015" y="18225"/>
                </a:lnTo>
                <a:lnTo>
                  <a:pt x="895251" y="10406"/>
                </a:lnTo>
                <a:lnTo>
                  <a:pt x="834371" y="4693"/>
                </a:lnTo>
                <a:lnTo>
                  <a:pt x="771625" y="1190"/>
                </a:lnTo>
                <a:lnTo>
                  <a:pt x="7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48075" y="4881498"/>
            <a:ext cx="1414780" cy="582930"/>
          </a:xfrm>
          <a:custGeom>
            <a:avLst/>
            <a:gdLst/>
            <a:ahLst/>
            <a:cxnLst/>
            <a:rect l="l" t="t" r="r" b="b"/>
            <a:pathLst>
              <a:path w="1414779" h="582929">
                <a:moveTo>
                  <a:pt x="0" y="291338"/>
                </a:moveTo>
                <a:lnTo>
                  <a:pt x="11393" y="238967"/>
                </a:lnTo>
                <a:lnTo>
                  <a:pt x="44243" y="189677"/>
                </a:lnTo>
                <a:lnTo>
                  <a:pt x="96552" y="144290"/>
                </a:lnTo>
                <a:lnTo>
                  <a:pt x="129381" y="123318"/>
                </a:lnTo>
                <a:lnTo>
                  <a:pt x="166325" y="103629"/>
                </a:lnTo>
                <a:lnTo>
                  <a:pt x="207137" y="85328"/>
                </a:lnTo>
                <a:lnTo>
                  <a:pt x="251565" y="68516"/>
                </a:lnTo>
                <a:lnTo>
                  <a:pt x="299361" y="53297"/>
                </a:lnTo>
                <a:lnTo>
                  <a:pt x="350275" y="39774"/>
                </a:lnTo>
                <a:lnTo>
                  <a:pt x="404057" y="28049"/>
                </a:lnTo>
                <a:lnTo>
                  <a:pt x="460459" y="18225"/>
                </a:lnTo>
                <a:lnTo>
                  <a:pt x="519230" y="10406"/>
                </a:lnTo>
                <a:lnTo>
                  <a:pt x="580120" y="4693"/>
                </a:lnTo>
                <a:lnTo>
                  <a:pt x="642881" y="1190"/>
                </a:lnTo>
                <a:lnTo>
                  <a:pt x="707263" y="0"/>
                </a:lnTo>
                <a:lnTo>
                  <a:pt x="771625" y="1190"/>
                </a:lnTo>
                <a:lnTo>
                  <a:pt x="834371" y="4693"/>
                </a:lnTo>
                <a:lnTo>
                  <a:pt x="895251" y="10406"/>
                </a:lnTo>
                <a:lnTo>
                  <a:pt x="954015" y="18225"/>
                </a:lnTo>
                <a:lnTo>
                  <a:pt x="1010412" y="28049"/>
                </a:lnTo>
                <a:lnTo>
                  <a:pt x="1064194" y="39774"/>
                </a:lnTo>
                <a:lnTo>
                  <a:pt x="1115109" y="53297"/>
                </a:lnTo>
                <a:lnTo>
                  <a:pt x="1162908" y="68516"/>
                </a:lnTo>
                <a:lnTo>
                  <a:pt x="1207341" y="85328"/>
                </a:lnTo>
                <a:lnTo>
                  <a:pt x="1248158" y="103629"/>
                </a:lnTo>
                <a:lnTo>
                  <a:pt x="1285109" y="123318"/>
                </a:lnTo>
                <a:lnTo>
                  <a:pt x="1317944" y="144290"/>
                </a:lnTo>
                <a:lnTo>
                  <a:pt x="1370267" y="189677"/>
                </a:lnTo>
                <a:lnTo>
                  <a:pt x="1403128" y="238967"/>
                </a:lnTo>
                <a:lnTo>
                  <a:pt x="1414526" y="291338"/>
                </a:lnTo>
                <a:lnTo>
                  <a:pt x="1411634" y="317856"/>
                </a:lnTo>
                <a:lnTo>
                  <a:pt x="1389255" y="368789"/>
                </a:lnTo>
                <a:lnTo>
                  <a:pt x="1346414" y="416231"/>
                </a:lnTo>
                <a:lnTo>
                  <a:pt x="1285109" y="459357"/>
                </a:lnTo>
                <a:lnTo>
                  <a:pt x="1248158" y="479046"/>
                </a:lnTo>
                <a:lnTo>
                  <a:pt x="1207341" y="497347"/>
                </a:lnTo>
                <a:lnTo>
                  <a:pt x="1162908" y="514159"/>
                </a:lnTo>
                <a:lnTo>
                  <a:pt x="1115109" y="529378"/>
                </a:lnTo>
                <a:lnTo>
                  <a:pt x="1064194" y="542901"/>
                </a:lnTo>
                <a:lnTo>
                  <a:pt x="1010412" y="554626"/>
                </a:lnTo>
                <a:lnTo>
                  <a:pt x="954015" y="564450"/>
                </a:lnTo>
                <a:lnTo>
                  <a:pt x="895251" y="572269"/>
                </a:lnTo>
                <a:lnTo>
                  <a:pt x="834371" y="577982"/>
                </a:lnTo>
                <a:lnTo>
                  <a:pt x="771625" y="581485"/>
                </a:lnTo>
                <a:lnTo>
                  <a:pt x="707263" y="582676"/>
                </a:lnTo>
                <a:lnTo>
                  <a:pt x="642881" y="581485"/>
                </a:lnTo>
                <a:lnTo>
                  <a:pt x="580120" y="577982"/>
                </a:lnTo>
                <a:lnTo>
                  <a:pt x="519230" y="572269"/>
                </a:lnTo>
                <a:lnTo>
                  <a:pt x="460459" y="564450"/>
                </a:lnTo>
                <a:lnTo>
                  <a:pt x="404057" y="554626"/>
                </a:lnTo>
                <a:lnTo>
                  <a:pt x="350275" y="542901"/>
                </a:lnTo>
                <a:lnTo>
                  <a:pt x="299361" y="529378"/>
                </a:lnTo>
                <a:lnTo>
                  <a:pt x="251565" y="514159"/>
                </a:lnTo>
                <a:lnTo>
                  <a:pt x="207136" y="497347"/>
                </a:lnTo>
                <a:lnTo>
                  <a:pt x="166325" y="479046"/>
                </a:lnTo>
                <a:lnTo>
                  <a:pt x="129381" y="459357"/>
                </a:lnTo>
                <a:lnTo>
                  <a:pt x="96552" y="438385"/>
                </a:lnTo>
                <a:lnTo>
                  <a:pt x="44243" y="392998"/>
                </a:lnTo>
                <a:lnTo>
                  <a:pt x="11393" y="343708"/>
                </a:lnTo>
                <a:lnTo>
                  <a:pt x="0" y="2913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56859" y="4642103"/>
            <a:ext cx="1429512" cy="621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38826" y="4624323"/>
            <a:ext cx="1414780" cy="607060"/>
          </a:xfrm>
          <a:custGeom>
            <a:avLst/>
            <a:gdLst/>
            <a:ahLst/>
            <a:cxnLst/>
            <a:rect l="l" t="t" r="r" b="b"/>
            <a:pathLst>
              <a:path w="1414779" h="607060">
                <a:moveTo>
                  <a:pt x="707136" y="0"/>
                </a:moveTo>
                <a:lnTo>
                  <a:pt x="642774" y="1239"/>
                </a:lnTo>
                <a:lnTo>
                  <a:pt x="580031" y="4885"/>
                </a:lnTo>
                <a:lnTo>
                  <a:pt x="519156" y="10832"/>
                </a:lnTo>
                <a:lnTo>
                  <a:pt x="460399" y="18971"/>
                </a:lnTo>
                <a:lnTo>
                  <a:pt x="404010" y="29197"/>
                </a:lnTo>
                <a:lnTo>
                  <a:pt x="350237" y="41402"/>
                </a:lnTo>
                <a:lnTo>
                  <a:pt x="299332" y="55478"/>
                </a:lnTo>
                <a:lnTo>
                  <a:pt x="251543" y="71320"/>
                </a:lnTo>
                <a:lnTo>
                  <a:pt x="207121" y="88820"/>
                </a:lnTo>
                <a:lnTo>
                  <a:pt x="166314" y="107871"/>
                </a:lnTo>
                <a:lnTo>
                  <a:pt x="129373" y="128366"/>
                </a:lnTo>
                <a:lnTo>
                  <a:pt x="96548" y="150198"/>
                </a:lnTo>
                <a:lnTo>
                  <a:pt x="44241" y="197445"/>
                </a:lnTo>
                <a:lnTo>
                  <a:pt x="11393" y="248756"/>
                </a:lnTo>
                <a:lnTo>
                  <a:pt x="0" y="303275"/>
                </a:lnTo>
                <a:lnTo>
                  <a:pt x="2889" y="330883"/>
                </a:lnTo>
                <a:lnTo>
                  <a:pt x="25260" y="383905"/>
                </a:lnTo>
                <a:lnTo>
                  <a:pt x="68087" y="433291"/>
                </a:lnTo>
                <a:lnTo>
                  <a:pt x="129373" y="478185"/>
                </a:lnTo>
                <a:lnTo>
                  <a:pt x="166314" y="498680"/>
                </a:lnTo>
                <a:lnTo>
                  <a:pt x="207121" y="517731"/>
                </a:lnTo>
                <a:lnTo>
                  <a:pt x="251543" y="535231"/>
                </a:lnTo>
                <a:lnTo>
                  <a:pt x="299332" y="551073"/>
                </a:lnTo>
                <a:lnTo>
                  <a:pt x="350237" y="565150"/>
                </a:lnTo>
                <a:lnTo>
                  <a:pt x="404010" y="577354"/>
                </a:lnTo>
                <a:lnTo>
                  <a:pt x="460399" y="587580"/>
                </a:lnTo>
                <a:lnTo>
                  <a:pt x="519156" y="595719"/>
                </a:lnTo>
                <a:lnTo>
                  <a:pt x="580031" y="601666"/>
                </a:lnTo>
                <a:lnTo>
                  <a:pt x="642774" y="605312"/>
                </a:lnTo>
                <a:lnTo>
                  <a:pt x="707136" y="606551"/>
                </a:lnTo>
                <a:lnTo>
                  <a:pt x="771517" y="605312"/>
                </a:lnTo>
                <a:lnTo>
                  <a:pt x="834278" y="601666"/>
                </a:lnTo>
                <a:lnTo>
                  <a:pt x="895168" y="595719"/>
                </a:lnTo>
                <a:lnTo>
                  <a:pt x="953939" y="587580"/>
                </a:lnTo>
                <a:lnTo>
                  <a:pt x="1010341" y="577354"/>
                </a:lnTo>
                <a:lnTo>
                  <a:pt x="1064123" y="565149"/>
                </a:lnTo>
                <a:lnTo>
                  <a:pt x="1115037" y="551073"/>
                </a:lnTo>
                <a:lnTo>
                  <a:pt x="1162833" y="535231"/>
                </a:lnTo>
                <a:lnTo>
                  <a:pt x="1207262" y="517731"/>
                </a:lnTo>
                <a:lnTo>
                  <a:pt x="1248073" y="498680"/>
                </a:lnTo>
                <a:lnTo>
                  <a:pt x="1285017" y="478185"/>
                </a:lnTo>
                <a:lnTo>
                  <a:pt x="1317846" y="456353"/>
                </a:lnTo>
                <a:lnTo>
                  <a:pt x="1370155" y="409106"/>
                </a:lnTo>
                <a:lnTo>
                  <a:pt x="1403005" y="357795"/>
                </a:lnTo>
                <a:lnTo>
                  <a:pt x="1414399" y="303275"/>
                </a:lnTo>
                <a:lnTo>
                  <a:pt x="1411509" y="275668"/>
                </a:lnTo>
                <a:lnTo>
                  <a:pt x="1389137" y="222646"/>
                </a:lnTo>
                <a:lnTo>
                  <a:pt x="1346308" y="173260"/>
                </a:lnTo>
                <a:lnTo>
                  <a:pt x="1285017" y="128366"/>
                </a:lnTo>
                <a:lnTo>
                  <a:pt x="1248073" y="107871"/>
                </a:lnTo>
                <a:lnTo>
                  <a:pt x="1207262" y="88820"/>
                </a:lnTo>
                <a:lnTo>
                  <a:pt x="1162833" y="71320"/>
                </a:lnTo>
                <a:lnTo>
                  <a:pt x="1115037" y="55478"/>
                </a:lnTo>
                <a:lnTo>
                  <a:pt x="1064123" y="41401"/>
                </a:lnTo>
                <a:lnTo>
                  <a:pt x="1010341" y="29197"/>
                </a:lnTo>
                <a:lnTo>
                  <a:pt x="953939" y="18971"/>
                </a:lnTo>
                <a:lnTo>
                  <a:pt x="895168" y="10832"/>
                </a:lnTo>
                <a:lnTo>
                  <a:pt x="834278" y="4885"/>
                </a:lnTo>
                <a:lnTo>
                  <a:pt x="771517" y="1239"/>
                </a:lnTo>
                <a:lnTo>
                  <a:pt x="707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38826" y="4624323"/>
            <a:ext cx="1414780" cy="607060"/>
          </a:xfrm>
          <a:custGeom>
            <a:avLst/>
            <a:gdLst/>
            <a:ahLst/>
            <a:cxnLst/>
            <a:rect l="l" t="t" r="r" b="b"/>
            <a:pathLst>
              <a:path w="1414779" h="607060">
                <a:moveTo>
                  <a:pt x="0" y="303275"/>
                </a:moveTo>
                <a:lnTo>
                  <a:pt x="11393" y="248756"/>
                </a:lnTo>
                <a:lnTo>
                  <a:pt x="44241" y="197445"/>
                </a:lnTo>
                <a:lnTo>
                  <a:pt x="96548" y="150198"/>
                </a:lnTo>
                <a:lnTo>
                  <a:pt x="129373" y="128366"/>
                </a:lnTo>
                <a:lnTo>
                  <a:pt x="166314" y="107871"/>
                </a:lnTo>
                <a:lnTo>
                  <a:pt x="207121" y="88820"/>
                </a:lnTo>
                <a:lnTo>
                  <a:pt x="251543" y="71320"/>
                </a:lnTo>
                <a:lnTo>
                  <a:pt x="299332" y="55478"/>
                </a:lnTo>
                <a:lnTo>
                  <a:pt x="350237" y="41402"/>
                </a:lnTo>
                <a:lnTo>
                  <a:pt x="404010" y="29197"/>
                </a:lnTo>
                <a:lnTo>
                  <a:pt x="460399" y="18971"/>
                </a:lnTo>
                <a:lnTo>
                  <a:pt x="519156" y="10832"/>
                </a:lnTo>
                <a:lnTo>
                  <a:pt x="580031" y="4885"/>
                </a:lnTo>
                <a:lnTo>
                  <a:pt x="642774" y="1239"/>
                </a:lnTo>
                <a:lnTo>
                  <a:pt x="707136" y="0"/>
                </a:lnTo>
                <a:lnTo>
                  <a:pt x="771517" y="1239"/>
                </a:lnTo>
                <a:lnTo>
                  <a:pt x="834278" y="4885"/>
                </a:lnTo>
                <a:lnTo>
                  <a:pt x="895168" y="10832"/>
                </a:lnTo>
                <a:lnTo>
                  <a:pt x="953939" y="18971"/>
                </a:lnTo>
                <a:lnTo>
                  <a:pt x="1010341" y="29197"/>
                </a:lnTo>
                <a:lnTo>
                  <a:pt x="1064123" y="41401"/>
                </a:lnTo>
                <a:lnTo>
                  <a:pt x="1115037" y="55478"/>
                </a:lnTo>
                <a:lnTo>
                  <a:pt x="1162833" y="71320"/>
                </a:lnTo>
                <a:lnTo>
                  <a:pt x="1207262" y="88820"/>
                </a:lnTo>
                <a:lnTo>
                  <a:pt x="1248073" y="107871"/>
                </a:lnTo>
                <a:lnTo>
                  <a:pt x="1285017" y="128366"/>
                </a:lnTo>
                <a:lnTo>
                  <a:pt x="1317846" y="150198"/>
                </a:lnTo>
                <a:lnTo>
                  <a:pt x="1370155" y="197445"/>
                </a:lnTo>
                <a:lnTo>
                  <a:pt x="1403005" y="248756"/>
                </a:lnTo>
                <a:lnTo>
                  <a:pt x="1414399" y="303275"/>
                </a:lnTo>
                <a:lnTo>
                  <a:pt x="1411509" y="330883"/>
                </a:lnTo>
                <a:lnTo>
                  <a:pt x="1389137" y="383905"/>
                </a:lnTo>
                <a:lnTo>
                  <a:pt x="1346308" y="433291"/>
                </a:lnTo>
                <a:lnTo>
                  <a:pt x="1285017" y="478185"/>
                </a:lnTo>
                <a:lnTo>
                  <a:pt x="1248073" y="498680"/>
                </a:lnTo>
                <a:lnTo>
                  <a:pt x="1207262" y="517731"/>
                </a:lnTo>
                <a:lnTo>
                  <a:pt x="1162833" y="535231"/>
                </a:lnTo>
                <a:lnTo>
                  <a:pt x="1115037" y="551073"/>
                </a:lnTo>
                <a:lnTo>
                  <a:pt x="1064123" y="565149"/>
                </a:lnTo>
                <a:lnTo>
                  <a:pt x="1010341" y="577354"/>
                </a:lnTo>
                <a:lnTo>
                  <a:pt x="953939" y="587580"/>
                </a:lnTo>
                <a:lnTo>
                  <a:pt x="895168" y="595719"/>
                </a:lnTo>
                <a:lnTo>
                  <a:pt x="834278" y="601666"/>
                </a:lnTo>
                <a:lnTo>
                  <a:pt x="771517" y="605312"/>
                </a:lnTo>
                <a:lnTo>
                  <a:pt x="707136" y="606551"/>
                </a:lnTo>
                <a:lnTo>
                  <a:pt x="642774" y="605312"/>
                </a:lnTo>
                <a:lnTo>
                  <a:pt x="580031" y="601666"/>
                </a:lnTo>
                <a:lnTo>
                  <a:pt x="519156" y="595719"/>
                </a:lnTo>
                <a:lnTo>
                  <a:pt x="460399" y="587580"/>
                </a:lnTo>
                <a:lnTo>
                  <a:pt x="404010" y="577354"/>
                </a:lnTo>
                <a:lnTo>
                  <a:pt x="350237" y="565150"/>
                </a:lnTo>
                <a:lnTo>
                  <a:pt x="299332" y="551073"/>
                </a:lnTo>
                <a:lnTo>
                  <a:pt x="251543" y="535231"/>
                </a:lnTo>
                <a:lnTo>
                  <a:pt x="207121" y="517731"/>
                </a:lnTo>
                <a:lnTo>
                  <a:pt x="166314" y="498680"/>
                </a:lnTo>
                <a:lnTo>
                  <a:pt x="129373" y="478185"/>
                </a:lnTo>
                <a:lnTo>
                  <a:pt x="96548" y="456353"/>
                </a:lnTo>
                <a:lnTo>
                  <a:pt x="44241" y="409106"/>
                </a:lnTo>
                <a:lnTo>
                  <a:pt x="11393" y="357795"/>
                </a:lnTo>
                <a:lnTo>
                  <a:pt x="0" y="3032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890898" y="4811776"/>
            <a:ext cx="2662555" cy="480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0225">
              <a:lnSpc>
                <a:spcPct val="100000"/>
              </a:lnSpc>
            </a:pPr>
            <a:r>
              <a:rPr dirty="0" sz="1400" spc="-5" b="1">
                <a:solidFill>
                  <a:srgbClr val="1F487C"/>
                </a:solidFill>
                <a:latin typeface="Calibri"/>
                <a:cs typeface="Calibri"/>
              </a:rPr>
              <a:t>Organiser</a:t>
            </a:r>
            <a:r>
              <a:rPr dirty="0" sz="1400" spc="-10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400" spc="-5" b="1">
                <a:solidFill>
                  <a:srgbClr val="1F487C"/>
                </a:solidFill>
                <a:latin typeface="Calibri"/>
                <a:cs typeface="Calibri"/>
              </a:rPr>
              <a:t>Organiser</a:t>
            </a:r>
            <a:r>
              <a:rPr dirty="0" sz="1400" spc="-10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00600" y="4105275"/>
            <a:ext cx="741680" cy="609600"/>
          </a:xfrm>
          <a:custGeom>
            <a:avLst/>
            <a:gdLst/>
            <a:ahLst/>
            <a:cxnLst/>
            <a:rect l="l" t="t" r="r" b="b"/>
            <a:pathLst>
              <a:path w="741679" h="609600">
                <a:moveTo>
                  <a:pt x="0" y="0"/>
                </a:moveTo>
                <a:lnTo>
                  <a:pt x="741426" y="60960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458205" y="5389117"/>
            <a:ext cx="1240155" cy="56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200" spc="-5" b="1" i="1">
                <a:solidFill>
                  <a:srgbClr val="1F487C"/>
                </a:solidFill>
                <a:latin typeface="Calibri"/>
                <a:cs typeface="Calibri"/>
              </a:rPr>
              <a:t>Contractor for for  </a:t>
            </a: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the organization</a:t>
            </a:r>
            <a:r>
              <a:rPr dirty="0" sz="1200" spc="-85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of  Golf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4750" y="5779617"/>
            <a:ext cx="1240155" cy="56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 i="1">
                <a:solidFill>
                  <a:srgbClr val="1F487C"/>
                </a:solidFill>
                <a:latin typeface="Calibri"/>
                <a:cs typeface="Calibri"/>
              </a:rPr>
              <a:t>Contractor</a:t>
            </a:r>
            <a:r>
              <a:rPr dirty="0" sz="1200" spc="-55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200" spc="-5" b="1" i="1">
                <a:solidFill>
                  <a:srgbClr val="1F487C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the organization</a:t>
            </a:r>
            <a:r>
              <a:rPr dirty="0" sz="1200" spc="-90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 i="1">
                <a:solidFill>
                  <a:srgbClr val="1F487C"/>
                </a:solidFill>
                <a:latin typeface="Calibri"/>
                <a:cs typeface="Calibri"/>
              </a:rPr>
              <a:t>Cy</a:t>
            </a:r>
            <a:r>
              <a:rPr dirty="0" sz="1200" spc="-80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200" spc="-5" b="1" i="1">
                <a:solidFill>
                  <a:srgbClr val="1F487C"/>
                </a:solidFill>
                <a:latin typeface="Calibri"/>
                <a:cs typeface="Calibri"/>
              </a:rPr>
              <a:t>cling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60797" y="4374769"/>
            <a:ext cx="8280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Agreement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26916" y="4349495"/>
            <a:ext cx="8280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Agreement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32989" y="4349495"/>
            <a:ext cx="8280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Agreement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0168" y="2954273"/>
            <a:ext cx="217932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>
                <a:solidFill>
                  <a:srgbClr val="1F487C"/>
                </a:solidFill>
                <a:latin typeface="Calibri"/>
                <a:cs typeface="Calibri"/>
              </a:rPr>
              <a:t>(Operating </a:t>
            </a:r>
            <a:r>
              <a:rPr dirty="0" sz="1400" spc="-5" b="1" i="1">
                <a:solidFill>
                  <a:srgbClr val="1F487C"/>
                </a:solidFill>
                <a:latin typeface="Calibri"/>
                <a:cs typeface="Calibri"/>
              </a:rPr>
              <a:t>Services</a:t>
            </a:r>
            <a:r>
              <a:rPr dirty="0" sz="1400" spc="-75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1F487C"/>
                </a:solidFill>
                <a:latin typeface="Calibri"/>
                <a:cs typeface="Calibri"/>
              </a:rPr>
              <a:t>Provider)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63800" y="1504950"/>
            <a:ext cx="3078480" cy="628650"/>
          </a:xfrm>
          <a:custGeom>
            <a:avLst/>
            <a:gdLst/>
            <a:ahLst/>
            <a:cxnLst/>
            <a:rect l="l" t="t" r="r" b="b"/>
            <a:pathLst>
              <a:path w="3078479" h="628650">
                <a:moveTo>
                  <a:pt x="0" y="628650"/>
                </a:moveTo>
                <a:lnTo>
                  <a:pt x="3078226" y="628650"/>
                </a:lnTo>
                <a:lnTo>
                  <a:pt x="3078226" y="0"/>
                </a:lnTo>
                <a:lnTo>
                  <a:pt x="0" y="0"/>
                </a:lnTo>
                <a:lnTo>
                  <a:pt x="0" y="62865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10967" y="1604772"/>
            <a:ext cx="903732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06851" y="1604772"/>
            <a:ext cx="1290827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89832" y="1604772"/>
            <a:ext cx="359663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41647" y="1604772"/>
            <a:ext cx="1342644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76444" y="1604772"/>
            <a:ext cx="359663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463800" y="1504950"/>
            <a:ext cx="3078480" cy="6286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55575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122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WMG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Organising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61101" y="1844675"/>
            <a:ext cx="1951355" cy="0"/>
          </a:xfrm>
          <a:custGeom>
            <a:avLst/>
            <a:gdLst/>
            <a:ahLst/>
            <a:cxnLst/>
            <a:rect l="l" t="t" r="r" b="b"/>
            <a:pathLst>
              <a:path w="1951354" h="0">
                <a:moveTo>
                  <a:pt x="0" y="0"/>
                </a:moveTo>
                <a:lnTo>
                  <a:pt x="1950974" y="0"/>
                </a:lnTo>
              </a:path>
            </a:pathLst>
          </a:custGeom>
          <a:ln w="57150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40650" y="1809750"/>
            <a:ext cx="0" cy="859155"/>
          </a:xfrm>
          <a:custGeom>
            <a:avLst/>
            <a:gdLst/>
            <a:ahLst/>
            <a:cxnLst/>
            <a:rect l="l" t="t" r="r" b="b"/>
            <a:pathLst>
              <a:path w="0" h="859155">
                <a:moveTo>
                  <a:pt x="0" y="0"/>
                </a:moveTo>
                <a:lnTo>
                  <a:pt x="0" y="858901"/>
                </a:lnTo>
              </a:path>
            </a:pathLst>
          </a:custGeom>
          <a:ln w="57150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40650" y="3471926"/>
            <a:ext cx="0" cy="1757680"/>
          </a:xfrm>
          <a:custGeom>
            <a:avLst/>
            <a:gdLst/>
            <a:ahLst/>
            <a:cxnLst/>
            <a:rect l="l" t="t" r="r" b="b"/>
            <a:pathLst>
              <a:path w="0" h="1757679">
                <a:moveTo>
                  <a:pt x="0" y="0"/>
                </a:moveTo>
                <a:lnTo>
                  <a:pt x="0" y="1757299"/>
                </a:lnTo>
              </a:path>
            </a:pathLst>
          </a:custGeom>
          <a:ln w="57150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76575" y="3946525"/>
            <a:ext cx="1748155" cy="158750"/>
          </a:xfrm>
          <a:custGeom>
            <a:avLst/>
            <a:gdLst/>
            <a:ahLst/>
            <a:cxnLst/>
            <a:rect l="l" t="t" r="r" b="b"/>
            <a:pathLst>
              <a:path w="1748154" h="158750">
                <a:moveTo>
                  <a:pt x="873887" y="0"/>
                </a:moveTo>
                <a:lnTo>
                  <a:pt x="0" y="158750"/>
                </a:lnTo>
                <a:lnTo>
                  <a:pt x="1747901" y="158750"/>
                </a:lnTo>
                <a:lnTo>
                  <a:pt x="8738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76575" y="3946525"/>
            <a:ext cx="1748155" cy="158750"/>
          </a:xfrm>
          <a:custGeom>
            <a:avLst/>
            <a:gdLst/>
            <a:ahLst/>
            <a:cxnLst/>
            <a:rect l="l" t="t" r="r" b="b"/>
            <a:pathLst>
              <a:path w="1748154" h="158750">
                <a:moveTo>
                  <a:pt x="0" y="158750"/>
                </a:moveTo>
                <a:lnTo>
                  <a:pt x="873887" y="0"/>
                </a:lnTo>
                <a:lnTo>
                  <a:pt x="1747901" y="158750"/>
                </a:lnTo>
                <a:lnTo>
                  <a:pt x="0" y="1587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80085" y="2251075"/>
            <a:ext cx="257175" cy="530860"/>
          </a:xfrm>
          <a:custGeom>
            <a:avLst/>
            <a:gdLst/>
            <a:ahLst/>
            <a:cxnLst/>
            <a:rect l="l" t="t" r="r" b="b"/>
            <a:pathLst>
              <a:path w="257175" h="530860">
                <a:moveTo>
                  <a:pt x="24632" y="273869"/>
                </a:moveTo>
                <a:lnTo>
                  <a:pt x="13912" y="277495"/>
                </a:lnTo>
                <a:lnTo>
                  <a:pt x="5464" y="285071"/>
                </a:lnTo>
                <a:lnTo>
                  <a:pt x="720" y="294957"/>
                </a:lnTo>
                <a:lnTo>
                  <a:pt x="0" y="305891"/>
                </a:lnTo>
                <a:lnTo>
                  <a:pt x="3625" y="316611"/>
                </a:lnTo>
                <a:lnTo>
                  <a:pt x="128339" y="530351"/>
                </a:lnTo>
                <a:lnTo>
                  <a:pt x="161463" y="473583"/>
                </a:lnTo>
                <a:lnTo>
                  <a:pt x="99764" y="473583"/>
                </a:lnTo>
                <a:lnTo>
                  <a:pt x="99764" y="367951"/>
                </a:lnTo>
                <a:lnTo>
                  <a:pt x="53028" y="287782"/>
                </a:lnTo>
                <a:lnTo>
                  <a:pt x="45452" y="279334"/>
                </a:lnTo>
                <a:lnTo>
                  <a:pt x="35565" y="274589"/>
                </a:lnTo>
                <a:lnTo>
                  <a:pt x="24632" y="273869"/>
                </a:lnTo>
                <a:close/>
              </a:path>
              <a:path w="257175" h="530860">
                <a:moveTo>
                  <a:pt x="99764" y="367951"/>
                </a:moveTo>
                <a:lnTo>
                  <a:pt x="99764" y="473583"/>
                </a:lnTo>
                <a:lnTo>
                  <a:pt x="156914" y="473583"/>
                </a:lnTo>
                <a:lnTo>
                  <a:pt x="156914" y="459232"/>
                </a:lnTo>
                <a:lnTo>
                  <a:pt x="103701" y="459232"/>
                </a:lnTo>
                <a:lnTo>
                  <a:pt x="128339" y="416968"/>
                </a:lnTo>
                <a:lnTo>
                  <a:pt x="99764" y="367951"/>
                </a:lnTo>
                <a:close/>
              </a:path>
              <a:path w="257175" h="530860">
                <a:moveTo>
                  <a:pt x="232046" y="273869"/>
                </a:moveTo>
                <a:lnTo>
                  <a:pt x="221112" y="274589"/>
                </a:lnTo>
                <a:lnTo>
                  <a:pt x="211226" y="279334"/>
                </a:lnTo>
                <a:lnTo>
                  <a:pt x="203650" y="287782"/>
                </a:lnTo>
                <a:lnTo>
                  <a:pt x="156914" y="367951"/>
                </a:lnTo>
                <a:lnTo>
                  <a:pt x="156914" y="473583"/>
                </a:lnTo>
                <a:lnTo>
                  <a:pt x="161463" y="473583"/>
                </a:lnTo>
                <a:lnTo>
                  <a:pt x="253053" y="316611"/>
                </a:lnTo>
                <a:lnTo>
                  <a:pt x="256678" y="305891"/>
                </a:lnTo>
                <a:lnTo>
                  <a:pt x="255958" y="294957"/>
                </a:lnTo>
                <a:lnTo>
                  <a:pt x="251213" y="285071"/>
                </a:lnTo>
                <a:lnTo>
                  <a:pt x="242766" y="277495"/>
                </a:lnTo>
                <a:lnTo>
                  <a:pt x="232046" y="273869"/>
                </a:lnTo>
                <a:close/>
              </a:path>
              <a:path w="257175" h="530860">
                <a:moveTo>
                  <a:pt x="128339" y="416968"/>
                </a:moveTo>
                <a:lnTo>
                  <a:pt x="103701" y="459232"/>
                </a:lnTo>
                <a:lnTo>
                  <a:pt x="152977" y="459232"/>
                </a:lnTo>
                <a:lnTo>
                  <a:pt x="128339" y="416968"/>
                </a:lnTo>
                <a:close/>
              </a:path>
              <a:path w="257175" h="530860">
                <a:moveTo>
                  <a:pt x="156914" y="367951"/>
                </a:moveTo>
                <a:lnTo>
                  <a:pt x="128339" y="416968"/>
                </a:lnTo>
                <a:lnTo>
                  <a:pt x="152977" y="459232"/>
                </a:lnTo>
                <a:lnTo>
                  <a:pt x="156914" y="459232"/>
                </a:lnTo>
                <a:lnTo>
                  <a:pt x="156914" y="367951"/>
                </a:lnTo>
                <a:close/>
              </a:path>
              <a:path w="257175" h="530860">
                <a:moveTo>
                  <a:pt x="156914" y="0"/>
                </a:moveTo>
                <a:lnTo>
                  <a:pt x="99764" y="0"/>
                </a:lnTo>
                <a:lnTo>
                  <a:pt x="99764" y="367951"/>
                </a:lnTo>
                <a:lnTo>
                  <a:pt x="128339" y="416968"/>
                </a:lnTo>
                <a:lnTo>
                  <a:pt x="156914" y="367951"/>
                </a:lnTo>
                <a:lnTo>
                  <a:pt x="1569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5"/>
              <a:t>Torino </a:t>
            </a:r>
            <a:r>
              <a:rPr dirty="0" spc="-5"/>
              <a:t>2013 – </a:t>
            </a:r>
            <a:r>
              <a:rPr dirty="0" spc="-10"/>
              <a:t>Organisational</a:t>
            </a:r>
            <a:r>
              <a:rPr dirty="0" spc="175"/>
              <a:t> </a:t>
            </a:r>
            <a:r>
              <a:rPr dirty="0" spc="-5"/>
              <a:t>Model</a:t>
            </a:r>
          </a:p>
        </p:txBody>
      </p:sp>
      <p:sp>
        <p:nvSpPr>
          <p:cNvPr id="41" name="object 41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94372" y="5100885"/>
            <a:ext cx="946785" cy="257175"/>
          </a:xfrm>
          <a:custGeom>
            <a:avLst/>
            <a:gdLst/>
            <a:ahLst/>
            <a:cxnLst/>
            <a:rect l="l" t="t" r="r" b="b"/>
            <a:pathLst>
              <a:path w="946784" h="257175">
                <a:moveTo>
                  <a:pt x="224460" y="0"/>
                </a:moveTo>
                <a:lnTo>
                  <a:pt x="213741" y="3625"/>
                </a:lnTo>
                <a:lnTo>
                  <a:pt x="0" y="128339"/>
                </a:lnTo>
                <a:lnTo>
                  <a:pt x="213741" y="253053"/>
                </a:lnTo>
                <a:lnTo>
                  <a:pt x="224460" y="256678"/>
                </a:lnTo>
                <a:lnTo>
                  <a:pt x="235394" y="255958"/>
                </a:lnTo>
                <a:lnTo>
                  <a:pt x="245280" y="251213"/>
                </a:lnTo>
                <a:lnTo>
                  <a:pt x="252856" y="242766"/>
                </a:lnTo>
                <a:lnTo>
                  <a:pt x="256482" y="232046"/>
                </a:lnTo>
                <a:lnTo>
                  <a:pt x="255762" y="221112"/>
                </a:lnTo>
                <a:lnTo>
                  <a:pt x="251017" y="211226"/>
                </a:lnTo>
                <a:lnTo>
                  <a:pt x="242570" y="203650"/>
                </a:lnTo>
                <a:lnTo>
                  <a:pt x="162400" y="156914"/>
                </a:lnTo>
                <a:lnTo>
                  <a:pt x="56642" y="156914"/>
                </a:lnTo>
                <a:lnTo>
                  <a:pt x="56642" y="99764"/>
                </a:lnTo>
                <a:lnTo>
                  <a:pt x="162400" y="99764"/>
                </a:lnTo>
                <a:lnTo>
                  <a:pt x="242570" y="53028"/>
                </a:lnTo>
                <a:lnTo>
                  <a:pt x="251017" y="45452"/>
                </a:lnTo>
                <a:lnTo>
                  <a:pt x="255762" y="35565"/>
                </a:lnTo>
                <a:lnTo>
                  <a:pt x="256482" y="24632"/>
                </a:lnTo>
                <a:lnTo>
                  <a:pt x="252856" y="13912"/>
                </a:lnTo>
                <a:lnTo>
                  <a:pt x="245280" y="5464"/>
                </a:lnTo>
                <a:lnTo>
                  <a:pt x="235394" y="720"/>
                </a:lnTo>
                <a:lnTo>
                  <a:pt x="224460" y="0"/>
                </a:lnTo>
                <a:close/>
              </a:path>
              <a:path w="946784" h="257175">
                <a:moveTo>
                  <a:pt x="162400" y="99764"/>
                </a:moveTo>
                <a:lnTo>
                  <a:pt x="56642" y="99764"/>
                </a:lnTo>
                <a:lnTo>
                  <a:pt x="56642" y="156914"/>
                </a:lnTo>
                <a:lnTo>
                  <a:pt x="162400" y="156914"/>
                </a:lnTo>
                <a:lnTo>
                  <a:pt x="155646" y="152977"/>
                </a:lnTo>
                <a:lnTo>
                  <a:pt x="71120" y="152977"/>
                </a:lnTo>
                <a:lnTo>
                  <a:pt x="71120" y="103701"/>
                </a:lnTo>
                <a:lnTo>
                  <a:pt x="155646" y="103701"/>
                </a:lnTo>
                <a:lnTo>
                  <a:pt x="162400" y="99764"/>
                </a:lnTo>
                <a:close/>
              </a:path>
              <a:path w="946784" h="257175">
                <a:moveTo>
                  <a:pt x="946276" y="99764"/>
                </a:moveTo>
                <a:lnTo>
                  <a:pt x="162400" y="99764"/>
                </a:lnTo>
                <a:lnTo>
                  <a:pt x="113383" y="128339"/>
                </a:lnTo>
                <a:lnTo>
                  <a:pt x="162400" y="156914"/>
                </a:lnTo>
                <a:lnTo>
                  <a:pt x="946276" y="156914"/>
                </a:lnTo>
                <a:lnTo>
                  <a:pt x="946276" y="99764"/>
                </a:lnTo>
                <a:close/>
              </a:path>
              <a:path w="946784" h="257175">
                <a:moveTo>
                  <a:pt x="71120" y="103701"/>
                </a:moveTo>
                <a:lnTo>
                  <a:pt x="71120" y="152977"/>
                </a:lnTo>
                <a:lnTo>
                  <a:pt x="113383" y="128339"/>
                </a:lnTo>
                <a:lnTo>
                  <a:pt x="71120" y="103701"/>
                </a:lnTo>
                <a:close/>
              </a:path>
              <a:path w="946784" h="257175">
                <a:moveTo>
                  <a:pt x="113383" y="128339"/>
                </a:moveTo>
                <a:lnTo>
                  <a:pt x="71120" y="152977"/>
                </a:lnTo>
                <a:lnTo>
                  <a:pt x="155646" y="152977"/>
                </a:lnTo>
                <a:lnTo>
                  <a:pt x="113383" y="128339"/>
                </a:lnTo>
                <a:close/>
              </a:path>
              <a:path w="946784" h="257175">
                <a:moveTo>
                  <a:pt x="155646" y="103701"/>
                </a:moveTo>
                <a:lnTo>
                  <a:pt x="71120" y="103701"/>
                </a:lnTo>
                <a:lnTo>
                  <a:pt x="113383" y="128339"/>
                </a:lnTo>
                <a:lnTo>
                  <a:pt x="155646" y="10370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80085" y="3425825"/>
            <a:ext cx="257175" cy="427355"/>
          </a:xfrm>
          <a:custGeom>
            <a:avLst/>
            <a:gdLst/>
            <a:ahLst/>
            <a:cxnLst/>
            <a:rect l="l" t="t" r="r" b="b"/>
            <a:pathLst>
              <a:path w="257175" h="427354">
                <a:moveTo>
                  <a:pt x="24632" y="170674"/>
                </a:moveTo>
                <a:lnTo>
                  <a:pt x="13912" y="174371"/>
                </a:lnTo>
                <a:lnTo>
                  <a:pt x="5464" y="181873"/>
                </a:lnTo>
                <a:lnTo>
                  <a:pt x="720" y="191722"/>
                </a:lnTo>
                <a:lnTo>
                  <a:pt x="0" y="202642"/>
                </a:lnTo>
                <a:lnTo>
                  <a:pt x="3625" y="213360"/>
                </a:lnTo>
                <a:lnTo>
                  <a:pt x="128339" y="427227"/>
                </a:lnTo>
                <a:lnTo>
                  <a:pt x="161443" y="370458"/>
                </a:lnTo>
                <a:lnTo>
                  <a:pt x="99764" y="370458"/>
                </a:lnTo>
                <a:lnTo>
                  <a:pt x="99764" y="264827"/>
                </a:lnTo>
                <a:lnTo>
                  <a:pt x="53028" y="184657"/>
                </a:lnTo>
                <a:lnTo>
                  <a:pt x="45452" y="176139"/>
                </a:lnTo>
                <a:lnTo>
                  <a:pt x="35565" y="171370"/>
                </a:lnTo>
                <a:lnTo>
                  <a:pt x="24632" y="170674"/>
                </a:lnTo>
                <a:close/>
              </a:path>
              <a:path w="257175" h="427354">
                <a:moveTo>
                  <a:pt x="99764" y="264827"/>
                </a:moveTo>
                <a:lnTo>
                  <a:pt x="99764" y="370458"/>
                </a:lnTo>
                <a:lnTo>
                  <a:pt x="156914" y="370458"/>
                </a:lnTo>
                <a:lnTo>
                  <a:pt x="156914" y="356107"/>
                </a:lnTo>
                <a:lnTo>
                  <a:pt x="103701" y="356107"/>
                </a:lnTo>
                <a:lnTo>
                  <a:pt x="128339" y="313844"/>
                </a:lnTo>
                <a:lnTo>
                  <a:pt x="99764" y="264827"/>
                </a:lnTo>
                <a:close/>
              </a:path>
              <a:path w="257175" h="427354">
                <a:moveTo>
                  <a:pt x="232046" y="170674"/>
                </a:moveTo>
                <a:lnTo>
                  <a:pt x="221112" y="171370"/>
                </a:lnTo>
                <a:lnTo>
                  <a:pt x="211226" y="176139"/>
                </a:lnTo>
                <a:lnTo>
                  <a:pt x="203650" y="184657"/>
                </a:lnTo>
                <a:lnTo>
                  <a:pt x="156914" y="264827"/>
                </a:lnTo>
                <a:lnTo>
                  <a:pt x="156914" y="370458"/>
                </a:lnTo>
                <a:lnTo>
                  <a:pt x="161443" y="370458"/>
                </a:lnTo>
                <a:lnTo>
                  <a:pt x="253053" y="213360"/>
                </a:lnTo>
                <a:lnTo>
                  <a:pt x="256678" y="202642"/>
                </a:lnTo>
                <a:lnTo>
                  <a:pt x="255958" y="191722"/>
                </a:lnTo>
                <a:lnTo>
                  <a:pt x="251213" y="181873"/>
                </a:lnTo>
                <a:lnTo>
                  <a:pt x="242766" y="174371"/>
                </a:lnTo>
                <a:lnTo>
                  <a:pt x="232046" y="170674"/>
                </a:lnTo>
                <a:close/>
              </a:path>
              <a:path w="257175" h="427354">
                <a:moveTo>
                  <a:pt x="128339" y="313844"/>
                </a:moveTo>
                <a:lnTo>
                  <a:pt x="103701" y="356107"/>
                </a:lnTo>
                <a:lnTo>
                  <a:pt x="152977" y="356107"/>
                </a:lnTo>
                <a:lnTo>
                  <a:pt x="128339" y="313844"/>
                </a:lnTo>
                <a:close/>
              </a:path>
              <a:path w="257175" h="427354">
                <a:moveTo>
                  <a:pt x="156914" y="264827"/>
                </a:moveTo>
                <a:lnTo>
                  <a:pt x="128339" y="313844"/>
                </a:lnTo>
                <a:lnTo>
                  <a:pt x="152977" y="356107"/>
                </a:lnTo>
                <a:lnTo>
                  <a:pt x="156914" y="356107"/>
                </a:lnTo>
                <a:lnTo>
                  <a:pt x="156914" y="264827"/>
                </a:lnTo>
                <a:close/>
              </a:path>
              <a:path w="257175" h="427354">
                <a:moveTo>
                  <a:pt x="156914" y="0"/>
                </a:moveTo>
                <a:lnTo>
                  <a:pt x="99764" y="0"/>
                </a:lnTo>
                <a:lnTo>
                  <a:pt x="99764" y="264827"/>
                </a:lnTo>
                <a:lnTo>
                  <a:pt x="128339" y="313844"/>
                </a:lnTo>
                <a:lnTo>
                  <a:pt x="156914" y="264827"/>
                </a:lnTo>
                <a:lnTo>
                  <a:pt x="1569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44997" y="2942923"/>
            <a:ext cx="2270760" cy="257175"/>
          </a:xfrm>
          <a:custGeom>
            <a:avLst/>
            <a:gdLst/>
            <a:ahLst/>
            <a:cxnLst/>
            <a:rect l="l" t="t" r="r" b="b"/>
            <a:pathLst>
              <a:path w="2270759" h="257175">
                <a:moveTo>
                  <a:pt x="225147" y="0"/>
                </a:moveTo>
                <a:lnTo>
                  <a:pt x="214375" y="3603"/>
                </a:lnTo>
                <a:lnTo>
                  <a:pt x="0" y="127301"/>
                </a:lnTo>
                <a:lnTo>
                  <a:pt x="213105" y="253031"/>
                </a:lnTo>
                <a:lnTo>
                  <a:pt x="223825" y="256750"/>
                </a:lnTo>
                <a:lnTo>
                  <a:pt x="234759" y="256111"/>
                </a:lnTo>
                <a:lnTo>
                  <a:pt x="244645" y="251424"/>
                </a:lnTo>
                <a:lnTo>
                  <a:pt x="252222" y="242998"/>
                </a:lnTo>
                <a:lnTo>
                  <a:pt x="255994" y="232277"/>
                </a:lnTo>
                <a:lnTo>
                  <a:pt x="255349" y="221329"/>
                </a:lnTo>
                <a:lnTo>
                  <a:pt x="250632" y="211405"/>
                </a:lnTo>
                <a:lnTo>
                  <a:pt x="242188" y="203755"/>
                </a:lnTo>
                <a:lnTo>
                  <a:pt x="162329" y="156646"/>
                </a:lnTo>
                <a:lnTo>
                  <a:pt x="56514" y="156130"/>
                </a:lnTo>
                <a:lnTo>
                  <a:pt x="56896" y="98980"/>
                </a:lnTo>
                <a:lnTo>
                  <a:pt x="163467" y="98980"/>
                </a:lnTo>
                <a:lnTo>
                  <a:pt x="242950" y="53133"/>
                </a:lnTo>
                <a:lnTo>
                  <a:pt x="251418" y="45648"/>
                </a:lnTo>
                <a:lnTo>
                  <a:pt x="256206" y="35829"/>
                </a:lnTo>
                <a:lnTo>
                  <a:pt x="256970" y="24915"/>
                </a:lnTo>
                <a:lnTo>
                  <a:pt x="253364" y="14144"/>
                </a:lnTo>
                <a:lnTo>
                  <a:pt x="245879" y="5603"/>
                </a:lnTo>
                <a:lnTo>
                  <a:pt x="236061" y="777"/>
                </a:lnTo>
                <a:lnTo>
                  <a:pt x="225147" y="0"/>
                </a:lnTo>
                <a:close/>
              </a:path>
              <a:path w="2270759" h="257175">
                <a:moveTo>
                  <a:pt x="162563" y="99502"/>
                </a:moveTo>
                <a:lnTo>
                  <a:pt x="113465" y="127822"/>
                </a:lnTo>
                <a:lnTo>
                  <a:pt x="162329" y="156646"/>
                </a:lnTo>
                <a:lnTo>
                  <a:pt x="2270125" y="166925"/>
                </a:lnTo>
                <a:lnTo>
                  <a:pt x="2270379" y="109902"/>
                </a:lnTo>
                <a:lnTo>
                  <a:pt x="162563" y="99502"/>
                </a:lnTo>
                <a:close/>
              </a:path>
              <a:path w="2270759" h="257175">
                <a:moveTo>
                  <a:pt x="56896" y="98980"/>
                </a:moveTo>
                <a:lnTo>
                  <a:pt x="56514" y="156130"/>
                </a:lnTo>
                <a:lnTo>
                  <a:pt x="162329" y="156646"/>
                </a:lnTo>
                <a:lnTo>
                  <a:pt x="154995" y="152320"/>
                </a:lnTo>
                <a:lnTo>
                  <a:pt x="70992" y="152320"/>
                </a:lnTo>
                <a:lnTo>
                  <a:pt x="71247" y="102917"/>
                </a:lnTo>
                <a:lnTo>
                  <a:pt x="156641" y="102917"/>
                </a:lnTo>
                <a:lnTo>
                  <a:pt x="162563" y="99502"/>
                </a:lnTo>
                <a:lnTo>
                  <a:pt x="56896" y="98980"/>
                </a:lnTo>
                <a:close/>
              </a:path>
              <a:path w="2270759" h="257175">
                <a:moveTo>
                  <a:pt x="71247" y="102917"/>
                </a:moveTo>
                <a:lnTo>
                  <a:pt x="70992" y="152320"/>
                </a:lnTo>
                <a:lnTo>
                  <a:pt x="113465" y="127822"/>
                </a:lnTo>
                <a:lnTo>
                  <a:pt x="71247" y="102917"/>
                </a:lnTo>
                <a:close/>
              </a:path>
              <a:path w="2270759" h="257175">
                <a:moveTo>
                  <a:pt x="113465" y="127822"/>
                </a:moveTo>
                <a:lnTo>
                  <a:pt x="70992" y="152320"/>
                </a:lnTo>
                <a:lnTo>
                  <a:pt x="154995" y="152320"/>
                </a:lnTo>
                <a:lnTo>
                  <a:pt x="113465" y="127822"/>
                </a:lnTo>
                <a:close/>
              </a:path>
              <a:path w="2270759" h="257175">
                <a:moveTo>
                  <a:pt x="156641" y="102917"/>
                </a:moveTo>
                <a:lnTo>
                  <a:pt x="71247" y="102917"/>
                </a:lnTo>
                <a:lnTo>
                  <a:pt x="113465" y="127822"/>
                </a:lnTo>
                <a:lnTo>
                  <a:pt x="156641" y="102917"/>
                </a:lnTo>
                <a:close/>
              </a:path>
              <a:path w="2270759" h="257175">
                <a:moveTo>
                  <a:pt x="163467" y="98980"/>
                </a:moveTo>
                <a:lnTo>
                  <a:pt x="56896" y="98980"/>
                </a:lnTo>
                <a:lnTo>
                  <a:pt x="162563" y="99502"/>
                </a:lnTo>
                <a:lnTo>
                  <a:pt x="163467" y="9898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89750" y="2668651"/>
            <a:ext cx="1643380" cy="803275"/>
          </a:xfrm>
          <a:custGeom>
            <a:avLst/>
            <a:gdLst/>
            <a:ahLst/>
            <a:cxnLst/>
            <a:rect l="l" t="t" r="r" b="b"/>
            <a:pathLst>
              <a:path w="1643379" h="803275">
                <a:moveTo>
                  <a:pt x="0" y="803275"/>
                </a:moveTo>
                <a:lnTo>
                  <a:pt x="1643126" y="803275"/>
                </a:lnTo>
                <a:lnTo>
                  <a:pt x="1643126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89750" y="2668651"/>
            <a:ext cx="1643380" cy="803275"/>
          </a:xfrm>
          <a:custGeom>
            <a:avLst/>
            <a:gdLst/>
            <a:ahLst/>
            <a:cxnLst/>
            <a:rect l="l" t="t" r="r" b="b"/>
            <a:pathLst>
              <a:path w="1643379" h="803275">
                <a:moveTo>
                  <a:pt x="0" y="803275"/>
                </a:moveTo>
                <a:lnTo>
                  <a:pt x="1643126" y="803275"/>
                </a:lnTo>
                <a:lnTo>
                  <a:pt x="1643126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ln w="19050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021194" y="2935351"/>
            <a:ext cx="1445895" cy="401955"/>
          </a:xfrm>
          <a:custGeom>
            <a:avLst/>
            <a:gdLst/>
            <a:ahLst/>
            <a:cxnLst/>
            <a:rect l="l" t="t" r="r" b="b"/>
            <a:pathLst>
              <a:path w="1445895" h="401954">
                <a:moveTo>
                  <a:pt x="0" y="401574"/>
                </a:moveTo>
                <a:lnTo>
                  <a:pt x="1445895" y="0"/>
                </a:lnTo>
              </a:path>
            </a:pathLst>
          </a:custGeom>
          <a:ln w="28575">
            <a:solidFill>
              <a:srgbClr val="3333C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86854" y="2885058"/>
            <a:ext cx="1183005" cy="502284"/>
          </a:xfrm>
          <a:custGeom>
            <a:avLst/>
            <a:gdLst/>
            <a:ahLst/>
            <a:cxnLst/>
            <a:rect l="l" t="t" r="r" b="b"/>
            <a:pathLst>
              <a:path w="1183004" h="502285">
                <a:moveTo>
                  <a:pt x="0" y="502030"/>
                </a:moveTo>
                <a:lnTo>
                  <a:pt x="1183004" y="0"/>
                </a:lnTo>
              </a:path>
            </a:pathLst>
          </a:custGeom>
          <a:ln w="28575">
            <a:solidFill>
              <a:srgbClr val="CC66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7218933" y="2782570"/>
            <a:ext cx="1192530" cy="60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6FC0"/>
                </a:solidFill>
                <a:latin typeface="Tahoma"/>
                <a:cs typeface="Tahoma"/>
              </a:rPr>
              <a:t>actual</a:t>
            </a:r>
            <a:endParaRPr sz="16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850"/>
              </a:spcBef>
            </a:pPr>
            <a:r>
              <a:rPr dirty="0" sz="1600" spc="-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600" spc="-1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dirty="0" sz="1600" spc="-5">
                <a:solidFill>
                  <a:srgbClr val="FF0000"/>
                </a:solidFill>
                <a:latin typeface="Tahoma"/>
                <a:cs typeface="Tahoma"/>
              </a:rPr>
              <a:t>anned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31255" y="1574546"/>
            <a:ext cx="210756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i="1">
                <a:solidFill>
                  <a:srgbClr val="1F487C"/>
                </a:solidFill>
                <a:latin typeface="Calibri"/>
                <a:cs typeface="Calibri"/>
              </a:rPr>
              <a:t>Project </a:t>
            </a:r>
            <a:r>
              <a:rPr dirty="0" sz="1400" spc="-5" i="1">
                <a:solidFill>
                  <a:srgbClr val="1F487C"/>
                </a:solidFill>
                <a:latin typeface="Calibri"/>
                <a:cs typeface="Calibri"/>
              </a:rPr>
              <a:t>Monitoring </a:t>
            </a:r>
            <a:r>
              <a:rPr dirty="0" sz="1400" i="1">
                <a:solidFill>
                  <a:srgbClr val="1F487C"/>
                </a:solidFill>
                <a:latin typeface="Calibri"/>
                <a:cs typeface="Calibri"/>
              </a:rPr>
              <a:t>&amp;</a:t>
            </a:r>
            <a:r>
              <a:rPr dirty="0" sz="1400" spc="-100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1F487C"/>
                </a:solidFill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877" y="1673478"/>
            <a:ext cx="6538595" cy="135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300" spc="-10" b="1">
                <a:latin typeface="Calibri"/>
                <a:cs typeface="Calibri"/>
              </a:rPr>
              <a:t>Thank </a:t>
            </a:r>
            <a:r>
              <a:rPr dirty="0" sz="4300" spc="-20" b="1">
                <a:latin typeface="Calibri"/>
                <a:cs typeface="Calibri"/>
              </a:rPr>
              <a:t>you </a:t>
            </a:r>
            <a:r>
              <a:rPr dirty="0" sz="4300" spc="-25" b="1">
                <a:latin typeface="Calibri"/>
                <a:cs typeface="Calibri"/>
              </a:rPr>
              <a:t>for </a:t>
            </a:r>
            <a:r>
              <a:rPr dirty="0" sz="4300" spc="-15" b="1">
                <a:latin typeface="Calibri"/>
                <a:cs typeface="Calibri"/>
              </a:rPr>
              <a:t>your</a:t>
            </a:r>
            <a:r>
              <a:rPr dirty="0" sz="4300" spc="25" b="1">
                <a:latin typeface="Calibri"/>
                <a:cs typeface="Calibri"/>
              </a:rPr>
              <a:t> </a:t>
            </a:r>
            <a:r>
              <a:rPr dirty="0" sz="4300" spc="-25" b="1">
                <a:latin typeface="Calibri"/>
                <a:cs typeface="Calibri"/>
              </a:rPr>
              <a:t>attention</a:t>
            </a:r>
            <a:endParaRPr sz="4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4300" spc="-5" b="1">
                <a:latin typeface="Calibri"/>
                <a:cs typeface="Calibri"/>
              </a:rPr>
              <a:t>See </a:t>
            </a:r>
            <a:r>
              <a:rPr dirty="0" sz="4300" spc="-20" b="1">
                <a:latin typeface="Calibri"/>
                <a:cs typeface="Calibri"/>
              </a:rPr>
              <a:t>you </a:t>
            </a:r>
            <a:r>
              <a:rPr dirty="0" sz="4300" spc="-5" b="1">
                <a:latin typeface="Calibri"/>
                <a:cs typeface="Calibri"/>
              </a:rPr>
              <a:t>in</a:t>
            </a:r>
            <a:r>
              <a:rPr dirty="0" sz="4300" spc="-30" b="1">
                <a:latin typeface="Calibri"/>
                <a:cs typeface="Calibri"/>
              </a:rPr>
              <a:t> </a:t>
            </a:r>
            <a:r>
              <a:rPr dirty="0" sz="4300" spc="-60" b="1">
                <a:latin typeface="Calibri"/>
                <a:cs typeface="Calibri"/>
              </a:rPr>
              <a:t>Torino!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4001" y="3262376"/>
            <a:ext cx="2232025" cy="202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87675" y="5387975"/>
            <a:ext cx="3133725" cy="63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7965">
              <a:lnSpc>
                <a:spcPct val="100000"/>
              </a:lnSpc>
            </a:pPr>
            <a:r>
              <a:rPr dirty="0" sz="2400" spc="-35"/>
              <a:t>Torino </a:t>
            </a:r>
            <a:r>
              <a:rPr dirty="0" sz="2400" spc="-5"/>
              <a:t>2013 </a:t>
            </a:r>
            <a:r>
              <a:rPr dirty="0" sz="2400"/>
              <a:t>– </a:t>
            </a:r>
            <a:r>
              <a:rPr dirty="0" sz="2400" spc="-5"/>
              <a:t>Major </a:t>
            </a:r>
            <a:r>
              <a:rPr dirty="0" sz="2400" spc="-10"/>
              <a:t>Milestones achieved </a:t>
            </a:r>
            <a:r>
              <a:rPr dirty="0" sz="2400" spc="-5"/>
              <a:t>up </a:t>
            </a:r>
            <a:r>
              <a:rPr dirty="0" sz="2400" spc="-20"/>
              <a:t>to </a:t>
            </a:r>
            <a:r>
              <a:rPr dirty="0" sz="2400" spc="-5"/>
              <a:t>May</a:t>
            </a:r>
            <a:r>
              <a:rPr dirty="0" sz="2400" spc="25"/>
              <a:t> </a:t>
            </a:r>
            <a:r>
              <a:rPr dirty="0" sz="2400" spc="-5"/>
              <a:t>2012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7217" y="1289303"/>
            <a:ext cx="7522845" cy="506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Calibri"/>
                <a:cs typeface="Calibri"/>
              </a:rPr>
              <a:t>April 2011: </a:t>
            </a:r>
            <a:r>
              <a:rPr dirty="0" sz="1800" spc="-5">
                <a:latin typeface="Calibri"/>
                <a:cs typeface="Calibri"/>
              </a:rPr>
              <a:t>Appointment of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President of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OC </a:t>
            </a:r>
            <a:r>
              <a:rPr dirty="0" sz="1800">
                <a:latin typeface="Calibri"/>
                <a:cs typeface="Calibri"/>
              </a:rPr>
              <a:t>&gt; </a:t>
            </a:r>
            <a:r>
              <a:rPr dirty="0" sz="1800" spc="-65">
                <a:latin typeface="Calibri"/>
                <a:cs typeface="Calibri"/>
              </a:rPr>
              <a:t>Mr. </a:t>
            </a:r>
            <a:r>
              <a:rPr dirty="0" sz="1800" spc="-10">
                <a:latin typeface="Calibri"/>
                <a:cs typeface="Calibri"/>
              </a:rPr>
              <a:t>Fabrizio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Benintendi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Calibri"/>
                <a:cs typeface="Calibri"/>
              </a:rPr>
              <a:t>August  </a:t>
            </a:r>
            <a:r>
              <a:rPr dirty="0" sz="1800" b="1">
                <a:latin typeface="Calibri"/>
                <a:cs typeface="Calibri"/>
              </a:rPr>
              <a:t>2011 </a:t>
            </a:r>
            <a:r>
              <a:rPr dirty="0" sz="1800">
                <a:latin typeface="Calibri"/>
                <a:cs typeface="Calibri"/>
              </a:rPr>
              <a:t>: </a:t>
            </a:r>
            <a:r>
              <a:rPr dirty="0" sz="1800" spc="-5">
                <a:latin typeface="Calibri"/>
                <a:cs typeface="Calibri"/>
              </a:rPr>
              <a:t>Full development of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www.torino2013.org</a:t>
            </a:r>
            <a:r>
              <a:rPr dirty="0" sz="1800" spc="2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1800" spc="-10">
                <a:latin typeface="Calibri"/>
                <a:cs typeface="Calibri"/>
              </a:rPr>
              <a:t>website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Calibri"/>
                <a:cs typeface="Calibri"/>
              </a:rPr>
              <a:t>February </a:t>
            </a:r>
            <a:r>
              <a:rPr dirty="0" sz="1800" b="1">
                <a:latin typeface="Calibri"/>
                <a:cs typeface="Calibri"/>
              </a:rPr>
              <a:t>2012</a:t>
            </a:r>
            <a:r>
              <a:rPr dirty="0" sz="1800">
                <a:latin typeface="Calibri"/>
                <a:cs typeface="Calibri"/>
              </a:rPr>
              <a:t>: </a:t>
            </a:r>
            <a:r>
              <a:rPr dirty="0" sz="1800" spc="-10">
                <a:latin typeface="Calibri"/>
                <a:cs typeface="Calibri"/>
              </a:rPr>
              <a:t>Partnership </a:t>
            </a:r>
            <a:r>
              <a:rPr dirty="0" sz="1800" spc="-5">
                <a:latin typeface="Calibri"/>
                <a:cs typeface="Calibri"/>
              </a:rPr>
              <a:t>Agreement with Jumbo </a:t>
            </a:r>
            <a:r>
              <a:rPr dirty="0" sz="1800" spc="-10">
                <a:latin typeface="Calibri"/>
                <a:cs typeface="Calibri"/>
              </a:rPr>
              <a:t>Grandi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Eventi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07034" algn="l"/>
                <a:tab pos="407670" algn="l"/>
              </a:tabLst>
            </a:pPr>
            <a:r>
              <a:rPr dirty="0" sz="1800" spc="-10" b="1">
                <a:latin typeface="Calibri"/>
                <a:cs typeface="Calibri"/>
              </a:rPr>
              <a:t>March </a:t>
            </a:r>
            <a:r>
              <a:rPr dirty="0" sz="1800" b="1">
                <a:latin typeface="Calibri"/>
                <a:cs typeface="Calibri"/>
              </a:rPr>
              <a:t>2012: </a:t>
            </a:r>
            <a:r>
              <a:rPr dirty="0" sz="1800" spc="-5">
                <a:latin typeface="Calibri"/>
                <a:cs typeface="Calibri"/>
              </a:rPr>
              <a:t>Meetings with </a:t>
            </a:r>
            <a:r>
              <a:rPr dirty="0" sz="1800">
                <a:latin typeface="Calibri"/>
                <a:cs typeface="Calibri"/>
              </a:rPr>
              <a:t>all </a:t>
            </a:r>
            <a:r>
              <a:rPr dirty="0" sz="1800" spc="-5">
                <a:latin typeface="Calibri"/>
                <a:cs typeface="Calibri"/>
              </a:rPr>
              <a:t>Sport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Federations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buFont typeface="Wingdings"/>
              <a:buChar char=""/>
              <a:tabLst>
                <a:tab pos="407034" algn="l"/>
                <a:tab pos="407670" algn="l"/>
              </a:tabLst>
            </a:pPr>
            <a:r>
              <a:rPr dirty="0" sz="1800" b="1">
                <a:latin typeface="Calibri"/>
                <a:cs typeface="Calibri"/>
              </a:rPr>
              <a:t>April </a:t>
            </a:r>
            <a:r>
              <a:rPr dirty="0" sz="1800" spc="-5" b="1">
                <a:latin typeface="Calibri"/>
                <a:cs typeface="Calibri"/>
              </a:rPr>
              <a:t>2012 </a:t>
            </a:r>
            <a:r>
              <a:rPr dirty="0" sz="1800" b="1">
                <a:latin typeface="Calibri"/>
                <a:cs typeface="Calibri"/>
              </a:rPr>
              <a:t>:  </a:t>
            </a:r>
            <a:r>
              <a:rPr dirty="0" sz="1800" spc="-5">
                <a:latin typeface="Calibri"/>
                <a:cs typeface="Calibri"/>
              </a:rPr>
              <a:t>Appointment of the Chief </a:t>
            </a:r>
            <a:r>
              <a:rPr dirty="0" sz="1800" spc="-10">
                <a:latin typeface="Calibri"/>
                <a:cs typeface="Calibri"/>
              </a:rPr>
              <a:t>Executive </a:t>
            </a:r>
            <a:r>
              <a:rPr dirty="0" sz="1800" spc="-5">
                <a:latin typeface="Calibri"/>
                <a:cs typeface="Calibri"/>
              </a:rPr>
              <a:t>Officer:  </a:t>
            </a:r>
            <a:r>
              <a:rPr dirty="0" sz="1800">
                <a:latin typeface="Calibri"/>
                <a:cs typeface="Calibri"/>
              </a:rPr>
              <a:t>Mr </a:t>
            </a:r>
            <a:r>
              <a:rPr dirty="0" sz="1800" spc="-10">
                <a:latin typeface="Calibri"/>
                <a:cs typeface="Calibri"/>
              </a:rPr>
              <a:t>Cesare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Vaciago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07034" algn="l"/>
                <a:tab pos="407670" algn="l"/>
              </a:tabLst>
            </a:pPr>
            <a:r>
              <a:rPr dirty="0" sz="1800" spc="-5" b="1">
                <a:latin typeface="Calibri"/>
                <a:cs typeface="Calibri"/>
              </a:rPr>
              <a:t>April </a:t>
            </a:r>
            <a:r>
              <a:rPr dirty="0" sz="1800" b="1">
                <a:latin typeface="Calibri"/>
                <a:cs typeface="Calibri"/>
              </a:rPr>
              <a:t>2012:  </a:t>
            </a:r>
            <a:r>
              <a:rPr dirty="0" sz="1800" spc="-5">
                <a:latin typeface="Calibri"/>
                <a:cs typeface="Calibri"/>
              </a:rPr>
              <a:t>Sport </a:t>
            </a:r>
            <a:r>
              <a:rPr dirty="0" sz="1800" spc="-15">
                <a:latin typeface="Calibri"/>
                <a:cs typeface="Calibri"/>
              </a:rPr>
              <a:t>Program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07034" algn="l"/>
                <a:tab pos="407670" algn="l"/>
              </a:tabLst>
            </a:pPr>
            <a:r>
              <a:rPr dirty="0" sz="1800" spc="-15" b="1">
                <a:latin typeface="Calibri"/>
                <a:cs typeface="Calibri"/>
              </a:rPr>
              <a:t>May </a:t>
            </a:r>
            <a:r>
              <a:rPr dirty="0" sz="1800" spc="-5" b="1">
                <a:latin typeface="Calibri"/>
                <a:cs typeface="Calibri"/>
              </a:rPr>
              <a:t>2012</a:t>
            </a:r>
            <a:r>
              <a:rPr dirty="0" sz="1800" spc="-5">
                <a:latin typeface="Calibri"/>
                <a:cs typeface="Calibri"/>
              </a:rPr>
              <a:t>: Appointment of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Chief </a:t>
            </a:r>
            <a:r>
              <a:rPr dirty="0" sz="1800" spc="-10">
                <a:latin typeface="Calibri"/>
                <a:cs typeface="Calibri"/>
              </a:rPr>
              <a:t>Operating </a:t>
            </a:r>
            <a:r>
              <a:rPr dirty="0" sz="1800" spc="-5">
                <a:latin typeface="Calibri"/>
                <a:cs typeface="Calibri"/>
              </a:rPr>
              <a:t>Officer:  </a:t>
            </a:r>
            <a:r>
              <a:rPr dirty="0" sz="1800">
                <a:latin typeface="Calibri"/>
                <a:cs typeface="Calibri"/>
              </a:rPr>
              <a:t>Mr </a:t>
            </a:r>
            <a:r>
              <a:rPr dirty="0" sz="1800" spc="-10">
                <a:latin typeface="Calibri"/>
                <a:cs typeface="Calibri"/>
              </a:rPr>
              <a:t>Paolo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Bellino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buFont typeface="Wingdings"/>
              <a:buChar char=""/>
              <a:tabLst>
                <a:tab pos="407034" algn="l"/>
                <a:tab pos="407670" algn="l"/>
              </a:tabLst>
            </a:pPr>
            <a:r>
              <a:rPr dirty="0" sz="1800" spc="-15" b="1">
                <a:latin typeface="Calibri"/>
                <a:cs typeface="Calibri"/>
              </a:rPr>
              <a:t>May </a:t>
            </a:r>
            <a:r>
              <a:rPr dirty="0" sz="1800" b="1">
                <a:latin typeface="Calibri"/>
                <a:cs typeface="Calibri"/>
              </a:rPr>
              <a:t>2012 : </a:t>
            </a:r>
            <a:r>
              <a:rPr dirty="0" sz="1800" spc="-15">
                <a:latin typeface="Calibri"/>
                <a:cs typeface="Calibri"/>
              </a:rPr>
              <a:t>Athletes Registration </a:t>
            </a:r>
            <a:r>
              <a:rPr dirty="0" sz="1800" spc="-5">
                <a:latin typeface="Calibri"/>
                <a:cs typeface="Calibri"/>
              </a:rPr>
              <a:t>go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-head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542925" cy="4114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7965">
              <a:lnSpc>
                <a:spcPct val="100000"/>
              </a:lnSpc>
            </a:pPr>
            <a:r>
              <a:rPr dirty="0" sz="2400" spc="-35"/>
              <a:t>Torino </a:t>
            </a:r>
            <a:r>
              <a:rPr dirty="0" sz="2400" spc="-5"/>
              <a:t>2013 </a:t>
            </a:r>
            <a:r>
              <a:rPr dirty="0" sz="2400"/>
              <a:t>– </a:t>
            </a:r>
            <a:r>
              <a:rPr dirty="0" sz="2400" spc="-5"/>
              <a:t>Sport</a:t>
            </a:r>
            <a:r>
              <a:rPr dirty="0" sz="2400" spc="-25"/>
              <a:t> </a:t>
            </a:r>
            <a:r>
              <a:rPr dirty="0" sz="2400" spc="-10"/>
              <a:t>Program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2743200"/>
            <a:ext cx="542925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8768" y="1319021"/>
            <a:ext cx="135699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A6A6A6"/>
                </a:solidFill>
                <a:latin typeface="Verdana"/>
                <a:cs typeface="Verdana"/>
              </a:rPr>
              <a:t>Core</a:t>
            </a:r>
            <a:r>
              <a:rPr dirty="0" sz="1600" spc="-35" b="1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Verdana"/>
                <a:cs typeface="Verdana"/>
              </a:rPr>
              <a:t>Sports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4276" y="1319021"/>
            <a:ext cx="2941320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A6A6A6"/>
                </a:solidFill>
                <a:latin typeface="Verdana"/>
                <a:cs typeface="Verdana"/>
              </a:rPr>
              <a:t>Optional Proposed</a:t>
            </a:r>
            <a:r>
              <a:rPr dirty="0" sz="1600" spc="60" b="1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Verdana"/>
                <a:cs typeface="Verdana"/>
              </a:rPr>
              <a:t>Sports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3481" y="1312545"/>
            <a:ext cx="1795780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A6A6A6"/>
                </a:solidFill>
                <a:latin typeface="Verdana"/>
                <a:cs typeface="Verdana"/>
              </a:rPr>
              <a:t>Disabled</a:t>
            </a:r>
            <a:r>
              <a:rPr dirty="0" sz="1600" spc="-15" b="1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A6A6A6"/>
                </a:solidFill>
                <a:latin typeface="Verdana"/>
                <a:cs typeface="Verdana"/>
              </a:rPr>
              <a:t>sports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546" y="1700809"/>
            <a:ext cx="2304288" cy="442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8540" y="1745107"/>
            <a:ext cx="2079625" cy="406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810" indent="-245110">
              <a:lnSpc>
                <a:spcPct val="100000"/>
              </a:lnSpc>
              <a:buSzPct val="128125"/>
              <a:buChar char="•"/>
              <a:tabLst>
                <a:tab pos="25844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Archery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Athletics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0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Badminton</a:t>
            </a:r>
            <a:r>
              <a:rPr dirty="0" sz="1600" spc="5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(tbc)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Basketball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5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Cycling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Canoe-kayak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0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Soccer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Field</a:t>
            </a:r>
            <a:r>
              <a:rPr dirty="0" sz="1600" spc="-5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Hockey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5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5">
                <a:solidFill>
                  <a:srgbClr val="4F81BC"/>
                </a:solidFill>
                <a:latin typeface="Verdana"/>
                <a:cs typeface="Verdana"/>
              </a:rPr>
              <a:t>Rowing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Softball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0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Squash</a:t>
            </a:r>
            <a:r>
              <a:rPr dirty="0" sz="1600" spc="-7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(tbc)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0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Swimming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Orienteering</a:t>
            </a: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 (tbc)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5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5">
                <a:solidFill>
                  <a:srgbClr val="4F81BC"/>
                </a:solidFill>
                <a:latin typeface="Verdana"/>
                <a:cs typeface="Verdana"/>
              </a:rPr>
              <a:t>Weightlifting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92500" y="1700276"/>
            <a:ext cx="2303526" cy="4770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71747" y="1744471"/>
            <a:ext cx="2070735" cy="348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indent="-215900">
              <a:lnSpc>
                <a:spcPct val="100000"/>
              </a:lnSpc>
              <a:buSzPct val="128125"/>
              <a:buChar char="•"/>
              <a:tabLst>
                <a:tab pos="22923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Beach</a:t>
            </a:r>
            <a:r>
              <a:rPr dirty="0" sz="1600" spc="-6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4F81BC"/>
                </a:solidFill>
                <a:latin typeface="Verdana"/>
                <a:cs typeface="Verdana"/>
              </a:rPr>
              <a:t>Volley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Bowls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Duathlon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Dance </a:t>
            </a: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Sport</a:t>
            </a:r>
            <a:r>
              <a:rPr dirty="0" sz="1600" spc="-2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(tbc)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5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5">
                <a:solidFill>
                  <a:srgbClr val="4F81BC"/>
                </a:solidFill>
                <a:latin typeface="Verdana"/>
                <a:cs typeface="Verdana"/>
              </a:rPr>
              <a:t>Fencing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0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Golf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Rugby</a:t>
            </a:r>
            <a:r>
              <a:rPr dirty="0" sz="1600" spc="-7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(tbc)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Sailing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5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25">
                <a:solidFill>
                  <a:srgbClr val="4F81BC"/>
                </a:solidFill>
                <a:latin typeface="Verdana"/>
                <a:cs typeface="Verdana"/>
              </a:rPr>
              <a:t>Taekwondo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35">
                <a:solidFill>
                  <a:srgbClr val="4F81BC"/>
                </a:solidFill>
                <a:latin typeface="Verdana"/>
                <a:cs typeface="Verdana"/>
              </a:rPr>
              <a:t>Tennis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0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25">
                <a:solidFill>
                  <a:srgbClr val="4F81BC"/>
                </a:solidFill>
                <a:latin typeface="Verdana"/>
                <a:cs typeface="Verdana"/>
              </a:rPr>
              <a:t>Triathlon</a:t>
            </a:r>
            <a:endParaRPr sz="1600">
              <a:latin typeface="Verdana"/>
              <a:cs typeface="Verdana"/>
            </a:endParaRPr>
          </a:p>
          <a:p>
            <a:pPr marL="228600" indent="-215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229235" algn="l"/>
              </a:tabLst>
            </a:pPr>
            <a:r>
              <a:rPr dirty="0" sz="1600" spc="-15">
                <a:solidFill>
                  <a:srgbClr val="4F81BC"/>
                </a:solidFill>
                <a:latin typeface="Verdana"/>
                <a:cs typeface="Verdana"/>
              </a:rPr>
              <a:t>Volleyball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7826" y="1700276"/>
            <a:ext cx="2305050" cy="1225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07582" y="1744471"/>
            <a:ext cx="123380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SzPct val="128125"/>
              <a:buChar char="•"/>
              <a:tabLst>
                <a:tab pos="354965" algn="l"/>
                <a:tab pos="355600" algn="l"/>
              </a:tabLst>
            </a:pPr>
            <a:r>
              <a:rPr dirty="0" sz="1600" spc="-5">
                <a:solidFill>
                  <a:srgbClr val="4F81BC"/>
                </a:solidFill>
                <a:latin typeface="Verdana"/>
                <a:cs typeface="Verdana"/>
              </a:rPr>
              <a:t>Archery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4F81BC"/>
                </a:solidFill>
                <a:latin typeface="Verdana"/>
                <a:cs typeface="Verdana"/>
              </a:rPr>
              <a:t>Athletics</a:t>
            </a:r>
            <a:endParaRPr sz="1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SzPct val="128125"/>
              <a:buChar char="•"/>
              <a:tabLst>
                <a:tab pos="354965" algn="l"/>
                <a:tab pos="355600" algn="l"/>
              </a:tabLst>
            </a:pPr>
            <a:r>
              <a:rPr dirty="0" sz="1600" spc="-35">
                <a:solidFill>
                  <a:srgbClr val="4F81BC"/>
                </a:solidFill>
                <a:latin typeface="Verdana"/>
                <a:cs typeface="Verdana"/>
              </a:rPr>
              <a:t>Tennis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302386"/>
            <a:ext cx="386207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5"/>
              <a:t>Torino </a:t>
            </a:r>
            <a:r>
              <a:rPr dirty="0" sz="2400" spc="-5"/>
              <a:t>2013 </a:t>
            </a:r>
            <a:r>
              <a:rPr dirty="0" sz="2400"/>
              <a:t>– </a:t>
            </a:r>
            <a:r>
              <a:rPr dirty="0" sz="2400" spc="-5"/>
              <a:t>Games</a:t>
            </a:r>
            <a:r>
              <a:rPr dirty="0" sz="2400" spc="-30"/>
              <a:t> </a:t>
            </a:r>
            <a:r>
              <a:rPr dirty="0" sz="2400" spc="-5"/>
              <a:t>Calendar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67" y="186182"/>
            <a:ext cx="367919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24965" algn="l"/>
              </a:tabLst>
            </a:pPr>
            <a:r>
              <a:rPr dirty="0" sz="2400" spc="-35"/>
              <a:t>Torino</a:t>
            </a:r>
            <a:r>
              <a:rPr dirty="0" sz="2400" spc="-5"/>
              <a:t> 2013	Sport</a:t>
            </a:r>
            <a:r>
              <a:rPr dirty="0" sz="2400" spc="-60"/>
              <a:t> </a:t>
            </a:r>
            <a:r>
              <a:rPr dirty="0" sz="2400" spc="-5"/>
              <a:t>disciplines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39975" y="692212"/>
            <a:ext cx="4527550" cy="604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35148" y="687449"/>
            <a:ext cx="4537075" cy="6059805"/>
          </a:xfrm>
          <a:custGeom>
            <a:avLst/>
            <a:gdLst/>
            <a:ahLst/>
            <a:cxnLst/>
            <a:rect l="l" t="t" r="r" b="b"/>
            <a:pathLst>
              <a:path w="4537075" h="6059805">
                <a:moveTo>
                  <a:pt x="0" y="6059424"/>
                </a:moveTo>
                <a:lnTo>
                  <a:pt x="4537075" y="6059424"/>
                </a:lnTo>
                <a:lnTo>
                  <a:pt x="4537075" y="0"/>
                </a:lnTo>
                <a:lnTo>
                  <a:pt x="0" y="0"/>
                </a:lnTo>
                <a:lnTo>
                  <a:pt x="0" y="6059424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67" y="186182"/>
            <a:ext cx="367919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24965" algn="l"/>
              </a:tabLst>
            </a:pPr>
            <a:r>
              <a:rPr dirty="0" sz="2400" spc="-35"/>
              <a:t>Torino</a:t>
            </a:r>
            <a:r>
              <a:rPr dirty="0" sz="2400" spc="-5"/>
              <a:t> 2013	Sport</a:t>
            </a:r>
            <a:r>
              <a:rPr dirty="0" sz="2400" spc="-60"/>
              <a:t> </a:t>
            </a:r>
            <a:r>
              <a:rPr dirty="0" sz="2400" spc="-5"/>
              <a:t>disciplines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71726" y="690562"/>
            <a:ext cx="4716399" cy="465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7375" y="676211"/>
            <a:ext cx="4745355" cy="494030"/>
          </a:xfrm>
          <a:custGeom>
            <a:avLst/>
            <a:gdLst/>
            <a:ahLst/>
            <a:cxnLst/>
            <a:rect l="l" t="t" r="r" b="b"/>
            <a:pathLst>
              <a:path w="4745355" h="494030">
                <a:moveTo>
                  <a:pt x="0" y="493712"/>
                </a:moveTo>
                <a:lnTo>
                  <a:pt x="4744974" y="493712"/>
                </a:lnTo>
                <a:lnTo>
                  <a:pt x="4744974" y="0"/>
                </a:lnTo>
                <a:lnTo>
                  <a:pt x="0" y="0"/>
                </a:lnTo>
                <a:lnTo>
                  <a:pt x="0" y="493712"/>
                </a:lnTo>
                <a:close/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52676" y="1163637"/>
            <a:ext cx="4735449" cy="550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47850" y="1158875"/>
            <a:ext cx="4745355" cy="5514975"/>
          </a:xfrm>
          <a:custGeom>
            <a:avLst/>
            <a:gdLst/>
            <a:ahLst/>
            <a:cxnLst/>
            <a:rect l="l" t="t" r="r" b="b"/>
            <a:pathLst>
              <a:path w="4745355" h="5514975">
                <a:moveTo>
                  <a:pt x="0" y="5514975"/>
                </a:moveTo>
                <a:lnTo>
                  <a:pt x="4744974" y="5514975"/>
                </a:lnTo>
                <a:lnTo>
                  <a:pt x="4744974" y="0"/>
                </a:lnTo>
                <a:lnTo>
                  <a:pt x="0" y="0"/>
                </a:lnTo>
                <a:lnTo>
                  <a:pt x="0" y="5514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67" y="186182"/>
            <a:ext cx="367919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24965" algn="l"/>
              </a:tabLst>
            </a:pPr>
            <a:r>
              <a:rPr dirty="0" sz="2400" spc="-35"/>
              <a:t>Torino</a:t>
            </a:r>
            <a:r>
              <a:rPr dirty="0" sz="2400" spc="-5"/>
              <a:t> 2013	Sport</a:t>
            </a:r>
            <a:r>
              <a:rPr dirty="0" sz="2400" spc="-60"/>
              <a:t> </a:t>
            </a:r>
            <a:r>
              <a:rPr dirty="0" sz="2400" spc="-5"/>
              <a:t>disciplines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40001" y="603250"/>
            <a:ext cx="4543425" cy="448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0476" y="593725"/>
            <a:ext cx="4562475" cy="467995"/>
          </a:xfrm>
          <a:custGeom>
            <a:avLst/>
            <a:gdLst/>
            <a:ahLst/>
            <a:cxnLst/>
            <a:rect l="l" t="t" r="r" b="b"/>
            <a:pathLst>
              <a:path w="4562475" h="467994">
                <a:moveTo>
                  <a:pt x="0" y="467867"/>
                </a:moveTo>
                <a:lnTo>
                  <a:pt x="4562475" y="467867"/>
                </a:lnTo>
                <a:lnTo>
                  <a:pt x="4562475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0001" y="1052066"/>
            <a:ext cx="4543425" cy="5697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5175" y="1047304"/>
            <a:ext cx="4552950" cy="5708015"/>
          </a:xfrm>
          <a:custGeom>
            <a:avLst/>
            <a:gdLst/>
            <a:ahLst/>
            <a:cxnLst/>
            <a:rect l="l" t="t" r="r" b="b"/>
            <a:pathLst>
              <a:path w="4552950" h="5708015">
                <a:moveTo>
                  <a:pt x="0" y="5707507"/>
                </a:moveTo>
                <a:lnTo>
                  <a:pt x="4552950" y="5707507"/>
                </a:lnTo>
                <a:lnTo>
                  <a:pt x="4552950" y="0"/>
                </a:lnTo>
                <a:lnTo>
                  <a:pt x="0" y="0"/>
                </a:lnTo>
                <a:lnTo>
                  <a:pt x="0" y="57075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67" y="186182"/>
            <a:ext cx="367919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24965" algn="l"/>
              </a:tabLst>
            </a:pPr>
            <a:r>
              <a:rPr dirty="0" sz="2400" spc="-35"/>
              <a:t>Torino</a:t>
            </a:r>
            <a:r>
              <a:rPr dirty="0" sz="2400" spc="-5"/>
              <a:t> 2013	Sport</a:t>
            </a:r>
            <a:r>
              <a:rPr dirty="0" sz="2400" spc="-60"/>
              <a:t> </a:t>
            </a:r>
            <a:r>
              <a:rPr dirty="0" sz="2400" spc="-5"/>
              <a:t>disciplines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32000" y="908050"/>
            <a:ext cx="5487924" cy="60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7650" y="893699"/>
            <a:ext cx="5516880" cy="629285"/>
          </a:xfrm>
          <a:custGeom>
            <a:avLst/>
            <a:gdLst/>
            <a:ahLst/>
            <a:cxnLst/>
            <a:rect l="l" t="t" r="r" b="b"/>
            <a:pathLst>
              <a:path w="5516880" h="629285">
                <a:moveTo>
                  <a:pt x="0" y="628776"/>
                </a:moveTo>
                <a:lnTo>
                  <a:pt x="5516499" y="628776"/>
                </a:lnTo>
                <a:lnTo>
                  <a:pt x="5516499" y="0"/>
                </a:lnTo>
                <a:lnTo>
                  <a:pt x="0" y="0"/>
                </a:lnTo>
                <a:lnTo>
                  <a:pt x="0" y="628776"/>
                </a:lnTo>
                <a:close/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34160" y="1508252"/>
            <a:ext cx="5485765" cy="4521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9333" y="1503489"/>
            <a:ext cx="5495290" cy="4530725"/>
          </a:xfrm>
          <a:custGeom>
            <a:avLst/>
            <a:gdLst/>
            <a:ahLst/>
            <a:cxnLst/>
            <a:rect l="l" t="t" r="r" b="b"/>
            <a:pathLst>
              <a:path w="5495290" h="4530725">
                <a:moveTo>
                  <a:pt x="0" y="4530598"/>
                </a:moveTo>
                <a:lnTo>
                  <a:pt x="5495290" y="4530598"/>
                </a:lnTo>
                <a:lnTo>
                  <a:pt x="5495290" y="0"/>
                </a:lnTo>
                <a:lnTo>
                  <a:pt x="0" y="0"/>
                </a:lnTo>
                <a:lnTo>
                  <a:pt x="0" y="45305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57276"/>
            <a:ext cx="441579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5"/>
              <a:t>Torino </a:t>
            </a:r>
            <a:r>
              <a:rPr dirty="0" spc="-5"/>
              <a:t>2013 - </a:t>
            </a:r>
            <a:r>
              <a:rPr dirty="0" spc="-30"/>
              <a:t>Venues</a:t>
            </a:r>
            <a:r>
              <a:rPr dirty="0" spc="65"/>
              <a:t> </a:t>
            </a:r>
            <a:r>
              <a:rPr dirty="0" spc="-5"/>
              <a:t>Location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743200"/>
            <a:ext cx="542925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7325" y="0"/>
            <a:ext cx="3876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6123" y="1645920"/>
            <a:ext cx="3535679" cy="3631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3325" y="1601724"/>
            <a:ext cx="3532124" cy="3629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9123" y="4305300"/>
            <a:ext cx="137769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49396" y="4258055"/>
            <a:ext cx="1556003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29025" y="4275201"/>
            <a:ext cx="1349375" cy="347980"/>
          </a:xfrm>
          <a:custGeom>
            <a:avLst/>
            <a:gdLst/>
            <a:ahLst/>
            <a:cxnLst/>
            <a:rect l="l" t="t" r="r" b="b"/>
            <a:pathLst>
              <a:path w="1349375" h="347979">
                <a:moveTo>
                  <a:pt x="1230884" y="0"/>
                </a:moveTo>
                <a:lnTo>
                  <a:pt x="118490" y="0"/>
                </a:lnTo>
                <a:lnTo>
                  <a:pt x="72384" y="9298"/>
                </a:lnTo>
                <a:lnTo>
                  <a:pt x="34718" y="34670"/>
                </a:lnTo>
                <a:lnTo>
                  <a:pt x="9316" y="72330"/>
                </a:lnTo>
                <a:lnTo>
                  <a:pt x="0" y="118491"/>
                </a:lnTo>
                <a:lnTo>
                  <a:pt x="0" y="229107"/>
                </a:lnTo>
                <a:lnTo>
                  <a:pt x="9316" y="275214"/>
                </a:lnTo>
                <a:lnTo>
                  <a:pt x="34718" y="312880"/>
                </a:lnTo>
                <a:lnTo>
                  <a:pt x="72384" y="338282"/>
                </a:lnTo>
                <a:lnTo>
                  <a:pt x="118490" y="347599"/>
                </a:lnTo>
                <a:lnTo>
                  <a:pt x="1230884" y="347599"/>
                </a:lnTo>
                <a:lnTo>
                  <a:pt x="1276990" y="338282"/>
                </a:lnTo>
                <a:lnTo>
                  <a:pt x="1314656" y="312880"/>
                </a:lnTo>
                <a:lnTo>
                  <a:pt x="1340058" y="275214"/>
                </a:lnTo>
                <a:lnTo>
                  <a:pt x="1349375" y="229107"/>
                </a:lnTo>
                <a:lnTo>
                  <a:pt x="1349375" y="118491"/>
                </a:lnTo>
                <a:lnTo>
                  <a:pt x="1340058" y="72330"/>
                </a:lnTo>
                <a:lnTo>
                  <a:pt x="1314656" y="34671"/>
                </a:lnTo>
                <a:lnTo>
                  <a:pt x="1276990" y="9298"/>
                </a:lnTo>
                <a:lnTo>
                  <a:pt x="12308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29025" y="4275201"/>
            <a:ext cx="1349375" cy="347980"/>
          </a:xfrm>
          <a:custGeom>
            <a:avLst/>
            <a:gdLst/>
            <a:ahLst/>
            <a:cxnLst/>
            <a:rect l="l" t="t" r="r" b="b"/>
            <a:pathLst>
              <a:path w="1349375" h="347979">
                <a:moveTo>
                  <a:pt x="0" y="118491"/>
                </a:moveTo>
                <a:lnTo>
                  <a:pt x="9316" y="72330"/>
                </a:lnTo>
                <a:lnTo>
                  <a:pt x="34718" y="34670"/>
                </a:lnTo>
                <a:lnTo>
                  <a:pt x="72384" y="9298"/>
                </a:lnTo>
                <a:lnTo>
                  <a:pt x="118490" y="0"/>
                </a:lnTo>
                <a:lnTo>
                  <a:pt x="1230884" y="0"/>
                </a:lnTo>
                <a:lnTo>
                  <a:pt x="1276990" y="9298"/>
                </a:lnTo>
                <a:lnTo>
                  <a:pt x="1314656" y="34671"/>
                </a:lnTo>
                <a:lnTo>
                  <a:pt x="1340058" y="72330"/>
                </a:lnTo>
                <a:lnTo>
                  <a:pt x="1349375" y="118491"/>
                </a:lnTo>
                <a:lnTo>
                  <a:pt x="1349375" y="229107"/>
                </a:lnTo>
                <a:lnTo>
                  <a:pt x="1340058" y="275214"/>
                </a:lnTo>
                <a:lnTo>
                  <a:pt x="1314656" y="312880"/>
                </a:lnTo>
                <a:lnTo>
                  <a:pt x="1276990" y="338282"/>
                </a:lnTo>
                <a:lnTo>
                  <a:pt x="1230884" y="347599"/>
                </a:lnTo>
                <a:lnTo>
                  <a:pt x="118490" y="347599"/>
                </a:lnTo>
                <a:lnTo>
                  <a:pt x="72384" y="338282"/>
                </a:lnTo>
                <a:lnTo>
                  <a:pt x="34718" y="312880"/>
                </a:lnTo>
                <a:lnTo>
                  <a:pt x="9316" y="275214"/>
                </a:lnTo>
                <a:lnTo>
                  <a:pt x="0" y="229107"/>
                </a:lnTo>
                <a:lnTo>
                  <a:pt x="0" y="11849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03676" y="4213859"/>
            <a:ext cx="411479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73779" y="4213859"/>
            <a:ext cx="1415796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48200" y="4213859"/>
            <a:ext cx="411479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21734" y="4290567"/>
            <a:ext cx="110045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Piedmont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7355" y="3608832"/>
            <a:ext cx="1414271" cy="649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23795" y="3803015"/>
            <a:ext cx="1105535" cy="408940"/>
          </a:xfrm>
          <a:custGeom>
            <a:avLst/>
            <a:gdLst/>
            <a:ahLst/>
            <a:cxnLst/>
            <a:rect l="l" t="t" r="r" b="b"/>
            <a:pathLst>
              <a:path w="1105535" h="408939">
                <a:moveTo>
                  <a:pt x="862988" y="80718"/>
                </a:moveTo>
                <a:lnTo>
                  <a:pt x="0" y="310261"/>
                </a:lnTo>
                <a:lnTo>
                  <a:pt x="26035" y="408559"/>
                </a:lnTo>
                <a:lnTo>
                  <a:pt x="889190" y="178881"/>
                </a:lnTo>
                <a:lnTo>
                  <a:pt x="908812" y="121158"/>
                </a:lnTo>
                <a:lnTo>
                  <a:pt x="862988" y="80718"/>
                </a:lnTo>
                <a:close/>
              </a:path>
              <a:path w="1105535" h="408939">
                <a:moveTo>
                  <a:pt x="1101562" y="72009"/>
                </a:moveTo>
                <a:lnTo>
                  <a:pt x="895731" y="72009"/>
                </a:lnTo>
                <a:lnTo>
                  <a:pt x="921893" y="170180"/>
                </a:lnTo>
                <a:lnTo>
                  <a:pt x="889190" y="178881"/>
                </a:lnTo>
                <a:lnTo>
                  <a:pt x="849883" y="294513"/>
                </a:lnTo>
                <a:lnTo>
                  <a:pt x="1101562" y="72009"/>
                </a:lnTo>
                <a:close/>
              </a:path>
              <a:path w="1105535" h="408939">
                <a:moveTo>
                  <a:pt x="895731" y="72009"/>
                </a:moveTo>
                <a:lnTo>
                  <a:pt x="862988" y="80718"/>
                </a:lnTo>
                <a:lnTo>
                  <a:pt x="908812" y="121158"/>
                </a:lnTo>
                <a:lnTo>
                  <a:pt x="889190" y="178881"/>
                </a:lnTo>
                <a:lnTo>
                  <a:pt x="921893" y="170180"/>
                </a:lnTo>
                <a:lnTo>
                  <a:pt x="895731" y="72009"/>
                </a:lnTo>
                <a:close/>
              </a:path>
              <a:path w="1105535" h="408939">
                <a:moveTo>
                  <a:pt x="771525" y="0"/>
                </a:moveTo>
                <a:lnTo>
                  <a:pt x="862988" y="80718"/>
                </a:lnTo>
                <a:lnTo>
                  <a:pt x="895731" y="72009"/>
                </a:lnTo>
                <a:lnTo>
                  <a:pt x="1101562" y="72009"/>
                </a:lnTo>
                <a:lnTo>
                  <a:pt x="1105154" y="68834"/>
                </a:lnTo>
                <a:lnTo>
                  <a:pt x="771525" y="0"/>
                </a:lnTo>
                <a:close/>
              </a:path>
            </a:pathLst>
          </a:custGeom>
          <a:solidFill>
            <a:srgbClr val="E98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6675" y="3640835"/>
            <a:ext cx="1554480" cy="1219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0287" y="3343655"/>
            <a:ext cx="1418844" cy="19293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6450" y="3609975"/>
            <a:ext cx="1525905" cy="1190625"/>
          </a:xfrm>
          <a:custGeom>
            <a:avLst/>
            <a:gdLst/>
            <a:ahLst/>
            <a:cxnLst/>
            <a:rect l="l" t="t" r="r" b="b"/>
            <a:pathLst>
              <a:path w="1525905" h="1190625">
                <a:moveTo>
                  <a:pt x="1119758" y="0"/>
                </a:moveTo>
                <a:lnTo>
                  <a:pt x="405853" y="0"/>
                </a:lnTo>
                <a:lnTo>
                  <a:pt x="358523" y="2730"/>
                </a:lnTo>
                <a:lnTo>
                  <a:pt x="312796" y="10720"/>
                </a:lnTo>
                <a:lnTo>
                  <a:pt x="268977" y="23664"/>
                </a:lnTo>
                <a:lnTo>
                  <a:pt x="227371" y="41257"/>
                </a:lnTo>
                <a:lnTo>
                  <a:pt x="188282" y="63195"/>
                </a:lnTo>
                <a:lnTo>
                  <a:pt x="152014" y="89173"/>
                </a:lnTo>
                <a:lnTo>
                  <a:pt x="118873" y="118887"/>
                </a:lnTo>
                <a:lnTo>
                  <a:pt x="89162" y="152032"/>
                </a:lnTo>
                <a:lnTo>
                  <a:pt x="63187" y="188303"/>
                </a:lnTo>
                <a:lnTo>
                  <a:pt x="41252" y="227396"/>
                </a:lnTo>
                <a:lnTo>
                  <a:pt x="23661" y="269006"/>
                </a:lnTo>
                <a:lnTo>
                  <a:pt x="10719" y="312828"/>
                </a:lnTo>
                <a:lnTo>
                  <a:pt x="2730" y="358558"/>
                </a:lnTo>
                <a:lnTo>
                  <a:pt x="0" y="405892"/>
                </a:lnTo>
                <a:lnTo>
                  <a:pt x="0" y="784732"/>
                </a:lnTo>
                <a:lnTo>
                  <a:pt x="2730" y="832066"/>
                </a:lnTo>
                <a:lnTo>
                  <a:pt x="10719" y="877796"/>
                </a:lnTo>
                <a:lnTo>
                  <a:pt x="23661" y="921618"/>
                </a:lnTo>
                <a:lnTo>
                  <a:pt x="41252" y="963228"/>
                </a:lnTo>
                <a:lnTo>
                  <a:pt x="63187" y="1002321"/>
                </a:lnTo>
                <a:lnTo>
                  <a:pt x="89162" y="1038592"/>
                </a:lnTo>
                <a:lnTo>
                  <a:pt x="118873" y="1071737"/>
                </a:lnTo>
                <a:lnTo>
                  <a:pt x="152014" y="1101451"/>
                </a:lnTo>
                <a:lnTo>
                  <a:pt x="188282" y="1127429"/>
                </a:lnTo>
                <a:lnTo>
                  <a:pt x="227371" y="1149367"/>
                </a:lnTo>
                <a:lnTo>
                  <a:pt x="268977" y="1166960"/>
                </a:lnTo>
                <a:lnTo>
                  <a:pt x="312796" y="1179904"/>
                </a:lnTo>
                <a:lnTo>
                  <a:pt x="358523" y="1187894"/>
                </a:lnTo>
                <a:lnTo>
                  <a:pt x="405853" y="1190625"/>
                </a:lnTo>
                <a:lnTo>
                  <a:pt x="1119758" y="1190625"/>
                </a:lnTo>
                <a:lnTo>
                  <a:pt x="1167092" y="1187894"/>
                </a:lnTo>
                <a:lnTo>
                  <a:pt x="1212822" y="1179904"/>
                </a:lnTo>
                <a:lnTo>
                  <a:pt x="1256644" y="1166960"/>
                </a:lnTo>
                <a:lnTo>
                  <a:pt x="1298254" y="1149367"/>
                </a:lnTo>
                <a:lnTo>
                  <a:pt x="1337347" y="1127429"/>
                </a:lnTo>
                <a:lnTo>
                  <a:pt x="1373618" y="1101451"/>
                </a:lnTo>
                <a:lnTo>
                  <a:pt x="1406763" y="1071737"/>
                </a:lnTo>
                <a:lnTo>
                  <a:pt x="1436477" y="1038592"/>
                </a:lnTo>
                <a:lnTo>
                  <a:pt x="1462455" y="1002321"/>
                </a:lnTo>
                <a:lnTo>
                  <a:pt x="1484393" y="963228"/>
                </a:lnTo>
                <a:lnTo>
                  <a:pt x="1501986" y="921618"/>
                </a:lnTo>
                <a:lnTo>
                  <a:pt x="1514930" y="877796"/>
                </a:lnTo>
                <a:lnTo>
                  <a:pt x="1522920" y="832066"/>
                </a:lnTo>
                <a:lnTo>
                  <a:pt x="1525651" y="784732"/>
                </a:lnTo>
                <a:lnTo>
                  <a:pt x="1525651" y="405892"/>
                </a:lnTo>
                <a:lnTo>
                  <a:pt x="1522920" y="358558"/>
                </a:lnTo>
                <a:lnTo>
                  <a:pt x="1514930" y="312828"/>
                </a:lnTo>
                <a:lnTo>
                  <a:pt x="1501986" y="269006"/>
                </a:lnTo>
                <a:lnTo>
                  <a:pt x="1484393" y="227396"/>
                </a:lnTo>
                <a:lnTo>
                  <a:pt x="1462455" y="188303"/>
                </a:lnTo>
                <a:lnTo>
                  <a:pt x="1436477" y="152032"/>
                </a:lnTo>
                <a:lnTo>
                  <a:pt x="1406763" y="118887"/>
                </a:lnTo>
                <a:lnTo>
                  <a:pt x="1373618" y="89173"/>
                </a:lnTo>
                <a:lnTo>
                  <a:pt x="1337347" y="63195"/>
                </a:lnTo>
                <a:lnTo>
                  <a:pt x="1298254" y="41257"/>
                </a:lnTo>
                <a:lnTo>
                  <a:pt x="1256644" y="23664"/>
                </a:lnTo>
                <a:lnTo>
                  <a:pt x="1212822" y="10720"/>
                </a:lnTo>
                <a:lnTo>
                  <a:pt x="1167092" y="2730"/>
                </a:lnTo>
                <a:lnTo>
                  <a:pt x="1119758" y="0"/>
                </a:lnTo>
                <a:close/>
              </a:path>
            </a:pathLst>
          </a:custGeom>
          <a:solidFill>
            <a:srgbClr val="FF85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6450" y="3609975"/>
            <a:ext cx="1525905" cy="1190625"/>
          </a:xfrm>
          <a:custGeom>
            <a:avLst/>
            <a:gdLst/>
            <a:ahLst/>
            <a:cxnLst/>
            <a:rect l="l" t="t" r="r" b="b"/>
            <a:pathLst>
              <a:path w="1525905" h="1190625">
                <a:moveTo>
                  <a:pt x="0" y="405892"/>
                </a:moveTo>
                <a:lnTo>
                  <a:pt x="2730" y="358558"/>
                </a:lnTo>
                <a:lnTo>
                  <a:pt x="10719" y="312828"/>
                </a:lnTo>
                <a:lnTo>
                  <a:pt x="23661" y="269006"/>
                </a:lnTo>
                <a:lnTo>
                  <a:pt x="41252" y="227396"/>
                </a:lnTo>
                <a:lnTo>
                  <a:pt x="63187" y="188303"/>
                </a:lnTo>
                <a:lnTo>
                  <a:pt x="89162" y="152032"/>
                </a:lnTo>
                <a:lnTo>
                  <a:pt x="118873" y="118887"/>
                </a:lnTo>
                <a:lnTo>
                  <a:pt x="152014" y="89173"/>
                </a:lnTo>
                <a:lnTo>
                  <a:pt x="188282" y="63195"/>
                </a:lnTo>
                <a:lnTo>
                  <a:pt x="227371" y="41257"/>
                </a:lnTo>
                <a:lnTo>
                  <a:pt x="268977" y="23664"/>
                </a:lnTo>
                <a:lnTo>
                  <a:pt x="312796" y="10720"/>
                </a:lnTo>
                <a:lnTo>
                  <a:pt x="358523" y="2730"/>
                </a:lnTo>
                <a:lnTo>
                  <a:pt x="405853" y="0"/>
                </a:lnTo>
                <a:lnTo>
                  <a:pt x="1119758" y="0"/>
                </a:lnTo>
                <a:lnTo>
                  <a:pt x="1167092" y="2730"/>
                </a:lnTo>
                <a:lnTo>
                  <a:pt x="1212822" y="10720"/>
                </a:lnTo>
                <a:lnTo>
                  <a:pt x="1256644" y="23664"/>
                </a:lnTo>
                <a:lnTo>
                  <a:pt x="1298254" y="41257"/>
                </a:lnTo>
                <a:lnTo>
                  <a:pt x="1337347" y="63195"/>
                </a:lnTo>
                <a:lnTo>
                  <a:pt x="1373618" y="89173"/>
                </a:lnTo>
                <a:lnTo>
                  <a:pt x="1406763" y="118887"/>
                </a:lnTo>
                <a:lnTo>
                  <a:pt x="1436477" y="152032"/>
                </a:lnTo>
                <a:lnTo>
                  <a:pt x="1462455" y="188303"/>
                </a:lnTo>
                <a:lnTo>
                  <a:pt x="1484393" y="227396"/>
                </a:lnTo>
                <a:lnTo>
                  <a:pt x="1501986" y="269006"/>
                </a:lnTo>
                <a:lnTo>
                  <a:pt x="1514930" y="312828"/>
                </a:lnTo>
                <a:lnTo>
                  <a:pt x="1522920" y="358558"/>
                </a:lnTo>
                <a:lnTo>
                  <a:pt x="1525651" y="405892"/>
                </a:lnTo>
                <a:lnTo>
                  <a:pt x="1525651" y="784732"/>
                </a:lnTo>
                <a:lnTo>
                  <a:pt x="1522920" y="832066"/>
                </a:lnTo>
                <a:lnTo>
                  <a:pt x="1514930" y="877796"/>
                </a:lnTo>
                <a:lnTo>
                  <a:pt x="1501986" y="921618"/>
                </a:lnTo>
                <a:lnTo>
                  <a:pt x="1484393" y="963228"/>
                </a:lnTo>
                <a:lnTo>
                  <a:pt x="1462455" y="1002321"/>
                </a:lnTo>
                <a:lnTo>
                  <a:pt x="1436477" y="1038592"/>
                </a:lnTo>
                <a:lnTo>
                  <a:pt x="1406763" y="1071737"/>
                </a:lnTo>
                <a:lnTo>
                  <a:pt x="1373618" y="1101451"/>
                </a:lnTo>
                <a:lnTo>
                  <a:pt x="1337347" y="1127429"/>
                </a:lnTo>
                <a:lnTo>
                  <a:pt x="1298254" y="1149367"/>
                </a:lnTo>
                <a:lnTo>
                  <a:pt x="1256644" y="1166960"/>
                </a:lnTo>
                <a:lnTo>
                  <a:pt x="1212822" y="1179904"/>
                </a:lnTo>
                <a:lnTo>
                  <a:pt x="1167092" y="1187894"/>
                </a:lnTo>
                <a:lnTo>
                  <a:pt x="1119758" y="1190625"/>
                </a:lnTo>
                <a:lnTo>
                  <a:pt x="405853" y="1190625"/>
                </a:lnTo>
                <a:lnTo>
                  <a:pt x="358523" y="1187894"/>
                </a:lnTo>
                <a:lnTo>
                  <a:pt x="312796" y="1179904"/>
                </a:lnTo>
                <a:lnTo>
                  <a:pt x="268977" y="1166960"/>
                </a:lnTo>
                <a:lnTo>
                  <a:pt x="227371" y="1149367"/>
                </a:lnTo>
                <a:lnTo>
                  <a:pt x="188282" y="1127429"/>
                </a:lnTo>
                <a:lnTo>
                  <a:pt x="152014" y="1101451"/>
                </a:lnTo>
                <a:lnTo>
                  <a:pt x="118873" y="1071737"/>
                </a:lnTo>
                <a:lnTo>
                  <a:pt x="89162" y="1038592"/>
                </a:lnTo>
                <a:lnTo>
                  <a:pt x="63187" y="1002321"/>
                </a:lnTo>
                <a:lnTo>
                  <a:pt x="41252" y="963228"/>
                </a:lnTo>
                <a:lnTo>
                  <a:pt x="23661" y="921618"/>
                </a:lnTo>
                <a:lnTo>
                  <a:pt x="10719" y="877796"/>
                </a:lnTo>
                <a:lnTo>
                  <a:pt x="2730" y="832066"/>
                </a:lnTo>
                <a:lnTo>
                  <a:pt x="0" y="784732"/>
                </a:lnTo>
                <a:lnTo>
                  <a:pt x="0" y="4058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568" y="3299459"/>
            <a:ext cx="489204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8388" y="3299459"/>
            <a:ext cx="490728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7240" y="3704844"/>
            <a:ext cx="434340" cy="5288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80872" y="3680459"/>
            <a:ext cx="406908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6403" y="3680459"/>
            <a:ext cx="1036320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41348" y="3680459"/>
            <a:ext cx="411480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0768" y="4133088"/>
            <a:ext cx="451104" cy="4130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2688" y="3970020"/>
            <a:ext cx="487680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91183" y="4133088"/>
            <a:ext cx="1062228" cy="4130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2291" y="4373879"/>
            <a:ext cx="1097280" cy="403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65732" y="4373879"/>
            <a:ext cx="294131" cy="4038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4568" y="4549140"/>
            <a:ext cx="490728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12672" y="3757167"/>
            <a:ext cx="901065" cy="8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buFont typeface="Wingdings"/>
              <a:buChar char=""/>
              <a:tabLst>
                <a:tab pos="194310" algn="l"/>
              </a:tabLst>
            </a:pPr>
            <a:r>
              <a:rPr dirty="0" sz="2000" spc="-2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Sports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Disciplines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00855" y="3619500"/>
            <a:ext cx="260603" cy="2362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57676" y="3576637"/>
            <a:ext cx="257175" cy="2333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00044" y="3227832"/>
            <a:ext cx="259079" cy="2362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55975" y="3184461"/>
            <a:ext cx="257175" cy="23336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58411" y="3944111"/>
            <a:ext cx="260603" cy="2362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14851" y="3900487"/>
            <a:ext cx="257175" cy="2333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95928" y="3211067"/>
            <a:ext cx="260603" cy="2346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52875" y="3166998"/>
            <a:ext cx="257175" cy="2317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40123" y="3701796"/>
            <a:ext cx="2136648" cy="6675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03776" y="3658361"/>
            <a:ext cx="1826260" cy="457834"/>
          </a:xfrm>
          <a:custGeom>
            <a:avLst/>
            <a:gdLst/>
            <a:ahLst/>
            <a:cxnLst/>
            <a:rect l="l" t="t" r="r" b="b"/>
            <a:pathLst>
              <a:path w="1826260" h="457835">
                <a:moveTo>
                  <a:pt x="274954" y="156844"/>
                </a:moveTo>
                <a:lnTo>
                  <a:pt x="0" y="358013"/>
                </a:lnTo>
                <a:lnTo>
                  <a:pt x="325882" y="457326"/>
                </a:lnTo>
                <a:lnTo>
                  <a:pt x="247454" y="374142"/>
                </a:lnTo>
                <a:lnTo>
                  <a:pt x="208787" y="374142"/>
                </a:lnTo>
                <a:lnTo>
                  <a:pt x="191770" y="273938"/>
                </a:lnTo>
                <a:lnTo>
                  <a:pt x="225204" y="268276"/>
                </a:lnTo>
                <a:lnTo>
                  <a:pt x="274954" y="156844"/>
                </a:lnTo>
                <a:close/>
              </a:path>
              <a:path w="1826260" h="457835">
                <a:moveTo>
                  <a:pt x="200292" y="324117"/>
                </a:moveTo>
                <a:lnTo>
                  <a:pt x="208787" y="374142"/>
                </a:lnTo>
                <a:lnTo>
                  <a:pt x="242128" y="368492"/>
                </a:lnTo>
                <a:lnTo>
                  <a:pt x="200292" y="324117"/>
                </a:lnTo>
                <a:close/>
              </a:path>
              <a:path w="1826260" h="457835">
                <a:moveTo>
                  <a:pt x="242128" y="368492"/>
                </a:moveTo>
                <a:lnTo>
                  <a:pt x="208787" y="374142"/>
                </a:lnTo>
                <a:lnTo>
                  <a:pt x="247454" y="374142"/>
                </a:lnTo>
                <a:lnTo>
                  <a:pt x="242128" y="368492"/>
                </a:lnTo>
                <a:close/>
              </a:path>
              <a:path w="1826260" h="457835">
                <a:moveTo>
                  <a:pt x="1809114" y="0"/>
                </a:moveTo>
                <a:lnTo>
                  <a:pt x="225204" y="268276"/>
                </a:lnTo>
                <a:lnTo>
                  <a:pt x="200286" y="324086"/>
                </a:lnTo>
                <a:lnTo>
                  <a:pt x="242128" y="368492"/>
                </a:lnTo>
                <a:lnTo>
                  <a:pt x="1826133" y="100075"/>
                </a:lnTo>
                <a:lnTo>
                  <a:pt x="1809114" y="0"/>
                </a:lnTo>
                <a:close/>
              </a:path>
              <a:path w="1826260" h="457835">
                <a:moveTo>
                  <a:pt x="225204" y="268276"/>
                </a:moveTo>
                <a:lnTo>
                  <a:pt x="191770" y="273938"/>
                </a:lnTo>
                <a:lnTo>
                  <a:pt x="200286" y="324086"/>
                </a:lnTo>
                <a:lnTo>
                  <a:pt x="225204" y="268276"/>
                </a:lnTo>
                <a:close/>
              </a:path>
            </a:pathLst>
          </a:custGeom>
          <a:solidFill>
            <a:srgbClr val="E98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176771" y="3432047"/>
            <a:ext cx="1827276" cy="644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76188" y="3381755"/>
            <a:ext cx="1964436" cy="7589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46800" y="3402076"/>
            <a:ext cx="1798955" cy="615950"/>
          </a:xfrm>
          <a:custGeom>
            <a:avLst/>
            <a:gdLst/>
            <a:ahLst/>
            <a:cxnLst/>
            <a:rect l="l" t="t" r="r" b="b"/>
            <a:pathLst>
              <a:path w="1798954" h="615950">
                <a:moveTo>
                  <a:pt x="1588643" y="0"/>
                </a:moveTo>
                <a:lnTo>
                  <a:pt x="209930" y="0"/>
                </a:lnTo>
                <a:lnTo>
                  <a:pt x="161792" y="5543"/>
                </a:lnTo>
                <a:lnTo>
                  <a:pt x="117604" y="21335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1"/>
                </a:lnTo>
                <a:lnTo>
                  <a:pt x="0" y="405892"/>
                </a:lnTo>
                <a:lnTo>
                  <a:pt x="5543" y="454037"/>
                </a:lnTo>
                <a:lnTo>
                  <a:pt x="21336" y="498243"/>
                </a:lnTo>
                <a:lnTo>
                  <a:pt x="46116" y="537247"/>
                </a:lnTo>
                <a:lnTo>
                  <a:pt x="78625" y="569783"/>
                </a:lnTo>
                <a:lnTo>
                  <a:pt x="117604" y="594588"/>
                </a:lnTo>
                <a:lnTo>
                  <a:pt x="161792" y="610399"/>
                </a:lnTo>
                <a:lnTo>
                  <a:pt x="209930" y="615950"/>
                </a:lnTo>
                <a:lnTo>
                  <a:pt x="1588643" y="615950"/>
                </a:lnTo>
                <a:lnTo>
                  <a:pt x="1636788" y="610399"/>
                </a:lnTo>
                <a:lnTo>
                  <a:pt x="1680994" y="594588"/>
                </a:lnTo>
                <a:lnTo>
                  <a:pt x="1719998" y="569783"/>
                </a:lnTo>
                <a:lnTo>
                  <a:pt x="1752534" y="537247"/>
                </a:lnTo>
                <a:lnTo>
                  <a:pt x="1777339" y="498243"/>
                </a:lnTo>
                <a:lnTo>
                  <a:pt x="1793150" y="454037"/>
                </a:lnTo>
                <a:lnTo>
                  <a:pt x="1798701" y="405892"/>
                </a:lnTo>
                <a:lnTo>
                  <a:pt x="1798701" y="209931"/>
                </a:lnTo>
                <a:lnTo>
                  <a:pt x="1793150" y="161792"/>
                </a:lnTo>
                <a:lnTo>
                  <a:pt x="1777339" y="117604"/>
                </a:lnTo>
                <a:lnTo>
                  <a:pt x="1752534" y="78625"/>
                </a:lnTo>
                <a:lnTo>
                  <a:pt x="1719998" y="46116"/>
                </a:lnTo>
                <a:lnTo>
                  <a:pt x="1680994" y="21336"/>
                </a:lnTo>
                <a:lnTo>
                  <a:pt x="1636788" y="5543"/>
                </a:lnTo>
                <a:lnTo>
                  <a:pt x="1588643" y="0"/>
                </a:lnTo>
                <a:close/>
              </a:path>
            </a:pathLst>
          </a:custGeom>
          <a:solidFill>
            <a:srgbClr val="FF85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46800" y="3402076"/>
            <a:ext cx="1798955" cy="615950"/>
          </a:xfrm>
          <a:custGeom>
            <a:avLst/>
            <a:gdLst/>
            <a:ahLst/>
            <a:cxnLst/>
            <a:rect l="l" t="t" r="r" b="b"/>
            <a:pathLst>
              <a:path w="1798954" h="615950">
                <a:moveTo>
                  <a:pt x="0" y="209931"/>
                </a:moveTo>
                <a:lnTo>
                  <a:pt x="5543" y="161792"/>
                </a:lnTo>
                <a:lnTo>
                  <a:pt x="21336" y="117604"/>
                </a:lnTo>
                <a:lnTo>
                  <a:pt x="46116" y="78625"/>
                </a:lnTo>
                <a:lnTo>
                  <a:pt x="78625" y="46116"/>
                </a:lnTo>
                <a:lnTo>
                  <a:pt x="117604" y="21335"/>
                </a:lnTo>
                <a:lnTo>
                  <a:pt x="161792" y="5543"/>
                </a:lnTo>
                <a:lnTo>
                  <a:pt x="209930" y="0"/>
                </a:lnTo>
                <a:lnTo>
                  <a:pt x="1588643" y="0"/>
                </a:lnTo>
                <a:lnTo>
                  <a:pt x="1636788" y="5543"/>
                </a:lnTo>
                <a:lnTo>
                  <a:pt x="1680994" y="21336"/>
                </a:lnTo>
                <a:lnTo>
                  <a:pt x="1719998" y="46116"/>
                </a:lnTo>
                <a:lnTo>
                  <a:pt x="1752534" y="78625"/>
                </a:lnTo>
                <a:lnTo>
                  <a:pt x="1777339" y="117604"/>
                </a:lnTo>
                <a:lnTo>
                  <a:pt x="1793150" y="161792"/>
                </a:lnTo>
                <a:lnTo>
                  <a:pt x="1798701" y="209931"/>
                </a:lnTo>
                <a:lnTo>
                  <a:pt x="1798701" y="405892"/>
                </a:lnTo>
                <a:lnTo>
                  <a:pt x="1793150" y="454037"/>
                </a:lnTo>
                <a:lnTo>
                  <a:pt x="1777339" y="498243"/>
                </a:lnTo>
                <a:lnTo>
                  <a:pt x="1752534" y="537247"/>
                </a:lnTo>
                <a:lnTo>
                  <a:pt x="1719998" y="569783"/>
                </a:lnTo>
                <a:lnTo>
                  <a:pt x="1680994" y="594588"/>
                </a:lnTo>
                <a:lnTo>
                  <a:pt x="1636788" y="610399"/>
                </a:lnTo>
                <a:lnTo>
                  <a:pt x="1588643" y="615950"/>
                </a:lnTo>
                <a:lnTo>
                  <a:pt x="209930" y="615950"/>
                </a:lnTo>
                <a:lnTo>
                  <a:pt x="161792" y="610399"/>
                </a:lnTo>
                <a:lnTo>
                  <a:pt x="117604" y="594588"/>
                </a:lnTo>
                <a:lnTo>
                  <a:pt x="78625" y="569783"/>
                </a:lnTo>
                <a:lnTo>
                  <a:pt x="46116" y="537247"/>
                </a:lnTo>
                <a:lnTo>
                  <a:pt x="21336" y="498243"/>
                </a:lnTo>
                <a:lnTo>
                  <a:pt x="5543" y="454037"/>
                </a:lnTo>
                <a:lnTo>
                  <a:pt x="0" y="405892"/>
                </a:lnTo>
                <a:lnTo>
                  <a:pt x="0" y="2099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31991" y="3368040"/>
            <a:ext cx="518160" cy="6309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58484" y="3337559"/>
            <a:ext cx="489204" cy="6797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72784" y="3403091"/>
            <a:ext cx="809243" cy="5730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37604" y="3403091"/>
            <a:ext cx="429768" cy="57302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22947" y="3403091"/>
            <a:ext cx="408431" cy="57302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86956" y="3403091"/>
            <a:ext cx="1039368" cy="5730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581900" y="3403091"/>
            <a:ext cx="414527" cy="57302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111240" y="3749040"/>
            <a:ext cx="425195" cy="3474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26123" y="3749040"/>
            <a:ext cx="1088135" cy="3474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203947" y="3749040"/>
            <a:ext cx="252983" cy="3474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196710" y="3479800"/>
            <a:ext cx="1558290" cy="512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220" indent="-223520">
              <a:lnSpc>
                <a:spcPct val="100000"/>
              </a:lnSpc>
              <a:buSzPct val="120000"/>
              <a:buFont typeface="Wingdings"/>
              <a:buChar char=""/>
              <a:tabLst>
                <a:tab pos="236854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Bra -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Torino</a:t>
            </a:r>
            <a:endParaRPr sz="2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Hockey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38755" y="5687567"/>
            <a:ext cx="2284475" cy="13715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147316" y="5615940"/>
            <a:ext cx="1094232" cy="3230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2183129" y="5616549"/>
            <a:ext cx="89090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5F5F5F"/>
                </a:solidFill>
                <a:latin typeface="Arial"/>
                <a:cs typeface="Arial"/>
              </a:rPr>
              <a:t>DIS</a:t>
            </a:r>
            <a:r>
              <a:rPr dirty="0" sz="1200" spc="-85" b="1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200" spc="-45" b="1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200" spc="-10" b="1">
                <a:solidFill>
                  <a:srgbClr val="5F5F5F"/>
                </a:solidFill>
                <a:latin typeface="Arial"/>
                <a:cs typeface="Arial"/>
              </a:rPr>
              <a:t>C</a:t>
            </a:r>
            <a:r>
              <a:rPr dirty="0" sz="1200" b="1">
                <a:solidFill>
                  <a:srgbClr val="5F5F5F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341752" y="5822873"/>
            <a:ext cx="5283073" cy="78747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07464" y="5824728"/>
            <a:ext cx="1539239" cy="8199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63776" y="5781141"/>
            <a:ext cx="1535938" cy="81650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3151123" y="3373628"/>
            <a:ext cx="32194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6675" y="1726692"/>
            <a:ext cx="2205228" cy="165201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65632" y="1828800"/>
            <a:ext cx="2197608" cy="14752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06450" y="1695450"/>
            <a:ext cx="2176780" cy="1624330"/>
          </a:xfrm>
          <a:custGeom>
            <a:avLst/>
            <a:gdLst/>
            <a:ahLst/>
            <a:cxnLst/>
            <a:rect l="l" t="t" r="r" b="b"/>
            <a:pathLst>
              <a:path w="2176780" h="1624329">
                <a:moveTo>
                  <a:pt x="1622806" y="0"/>
                </a:moveTo>
                <a:lnTo>
                  <a:pt x="553593" y="0"/>
                </a:lnTo>
                <a:lnTo>
                  <a:pt x="505827" y="2032"/>
                </a:lnTo>
                <a:lnTo>
                  <a:pt x="459189" y="8018"/>
                </a:lnTo>
                <a:lnTo>
                  <a:pt x="413846" y="17792"/>
                </a:lnTo>
                <a:lnTo>
                  <a:pt x="369963" y="31188"/>
                </a:lnTo>
                <a:lnTo>
                  <a:pt x="327707" y="48038"/>
                </a:lnTo>
                <a:lnTo>
                  <a:pt x="287244" y="68178"/>
                </a:lnTo>
                <a:lnTo>
                  <a:pt x="248741" y="91439"/>
                </a:lnTo>
                <a:lnTo>
                  <a:pt x="212363" y="117657"/>
                </a:lnTo>
                <a:lnTo>
                  <a:pt x="178276" y="146665"/>
                </a:lnTo>
                <a:lnTo>
                  <a:pt x="146647" y="178296"/>
                </a:lnTo>
                <a:lnTo>
                  <a:pt x="117641" y="212384"/>
                </a:lnTo>
                <a:lnTo>
                  <a:pt x="91426" y="248763"/>
                </a:lnTo>
                <a:lnTo>
                  <a:pt x="68167" y="287267"/>
                </a:lnTo>
                <a:lnTo>
                  <a:pt x="48031" y="327729"/>
                </a:lnTo>
                <a:lnTo>
                  <a:pt x="31183" y="369983"/>
                </a:lnTo>
                <a:lnTo>
                  <a:pt x="17789" y="413863"/>
                </a:lnTo>
                <a:lnTo>
                  <a:pt x="8017" y="459202"/>
                </a:lnTo>
                <a:lnTo>
                  <a:pt x="2032" y="505834"/>
                </a:lnTo>
                <a:lnTo>
                  <a:pt x="0" y="553592"/>
                </a:lnTo>
                <a:lnTo>
                  <a:pt x="0" y="1070355"/>
                </a:lnTo>
                <a:lnTo>
                  <a:pt x="2032" y="1118132"/>
                </a:lnTo>
                <a:lnTo>
                  <a:pt x="8017" y="1164778"/>
                </a:lnTo>
                <a:lnTo>
                  <a:pt x="17789" y="1210128"/>
                </a:lnTo>
                <a:lnTo>
                  <a:pt x="31183" y="1254015"/>
                </a:lnTo>
                <a:lnTo>
                  <a:pt x="48031" y="1296273"/>
                </a:lnTo>
                <a:lnTo>
                  <a:pt x="68167" y="1336737"/>
                </a:lnTo>
                <a:lnTo>
                  <a:pt x="91426" y="1375241"/>
                </a:lnTo>
                <a:lnTo>
                  <a:pt x="117641" y="1411618"/>
                </a:lnTo>
                <a:lnTo>
                  <a:pt x="146647" y="1445702"/>
                </a:lnTo>
                <a:lnTo>
                  <a:pt x="178276" y="1477328"/>
                </a:lnTo>
                <a:lnTo>
                  <a:pt x="212363" y="1506330"/>
                </a:lnTo>
                <a:lnTo>
                  <a:pt x="248741" y="1532541"/>
                </a:lnTo>
                <a:lnTo>
                  <a:pt x="287244" y="1555796"/>
                </a:lnTo>
                <a:lnTo>
                  <a:pt x="327707" y="1575929"/>
                </a:lnTo>
                <a:lnTo>
                  <a:pt x="369963" y="1592773"/>
                </a:lnTo>
                <a:lnTo>
                  <a:pt x="413846" y="1606164"/>
                </a:lnTo>
                <a:lnTo>
                  <a:pt x="459189" y="1615933"/>
                </a:lnTo>
                <a:lnTo>
                  <a:pt x="505827" y="1621917"/>
                </a:lnTo>
                <a:lnTo>
                  <a:pt x="553593" y="1623949"/>
                </a:lnTo>
                <a:lnTo>
                  <a:pt x="1622806" y="1623949"/>
                </a:lnTo>
                <a:lnTo>
                  <a:pt x="1670583" y="1621917"/>
                </a:lnTo>
                <a:lnTo>
                  <a:pt x="1717232" y="1615933"/>
                </a:lnTo>
                <a:lnTo>
                  <a:pt x="1762586" y="1606164"/>
                </a:lnTo>
                <a:lnTo>
                  <a:pt x="1806479" y="1592773"/>
                </a:lnTo>
                <a:lnTo>
                  <a:pt x="1848745" y="1575929"/>
                </a:lnTo>
                <a:lnTo>
                  <a:pt x="1889217" y="1555796"/>
                </a:lnTo>
                <a:lnTo>
                  <a:pt x="1927730" y="1532541"/>
                </a:lnTo>
                <a:lnTo>
                  <a:pt x="1964116" y="1506330"/>
                </a:lnTo>
                <a:lnTo>
                  <a:pt x="1998211" y="1477328"/>
                </a:lnTo>
                <a:lnTo>
                  <a:pt x="2029847" y="1445702"/>
                </a:lnTo>
                <a:lnTo>
                  <a:pt x="2058859" y="1411618"/>
                </a:lnTo>
                <a:lnTo>
                  <a:pt x="2085079" y="1375241"/>
                </a:lnTo>
                <a:lnTo>
                  <a:pt x="2108343" y="1336737"/>
                </a:lnTo>
                <a:lnTo>
                  <a:pt x="2128484" y="1296273"/>
                </a:lnTo>
                <a:lnTo>
                  <a:pt x="2145336" y="1254015"/>
                </a:lnTo>
                <a:lnTo>
                  <a:pt x="2158732" y="1210128"/>
                </a:lnTo>
                <a:lnTo>
                  <a:pt x="2168507" y="1164778"/>
                </a:lnTo>
                <a:lnTo>
                  <a:pt x="2174493" y="1118132"/>
                </a:lnTo>
                <a:lnTo>
                  <a:pt x="2176526" y="1070355"/>
                </a:lnTo>
                <a:lnTo>
                  <a:pt x="2176526" y="553592"/>
                </a:lnTo>
                <a:lnTo>
                  <a:pt x="2174493" y="505834"/>
                </a:lnTo>
                <a:lnTo>
                  <a:pt x="2168507" y="459202"/>
                </a:lnTo>
                <a:lnTo>
                  <a:pt x="2158732" y="413863"/>
                </a:lnTo>
                <a:lnTo>
                  <a:pt x="2145336" y="369983"/>
                </a:lnTo>
                <a:lnTo>
                  <a:pt x="2128484" y="327729"/>
                </a:lnTo>
                <a:lnTo>
                  <a:pt x="2108343" y="287267"/>
                </a:lnTo>
                <a:lnTo>
                  <a:pt x="2085079" y="248763"/>
                </a:lnTo>
                <a:lnTo>
                  <a:pt x="2058859" y="212384"/>
                </a:lnTo>
                <a:lnTo>
                  <a:pt x="2029847" y="178296"/>
                </a:lnTo>
                <a:lnTo>
                  <a:pt x="1998211" y="146665"/>
                </a:lnTo>
                <a:lnTo>
                  <a:pt x="1964116" y="117657"/>
                </a:lnTo>
                <a:lnTo>
                  <a:pt x="1927730" y="91439"/>
                </a:lnTo>
                <a:lnTo>
                  <a:pt x="1889217" y="68178"/>
                </a:lnTo>
                <a:lnTo>
                  <a:pt x="1848745" y="48038"/>
                </a:lnTo>
                <a:lnTo>
                  <a:pt x="1806479" y="31188"/>
                </a:lnTo>
                <a:lnTo>
                  <a:pt x="1762586" y="17792"/>
                </a:lnTo>
                <a:lnTo>
                  <a:pt x="1717232" y="8018"/>
                </a:lnTo>
                <a:lnTo>
                  <a:pt x="1670583" y="2032"/>
                </a:lnTo>
                <a:lnTo>
                  <a:pt x="1622806" y="0"/>
                </a:lnTo>
                <a:close/>
              </a:path>
            </a:pathLst>
          </a:custGeom>
          <a:solidFill>
            <a:srgbClr val="FF85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06450" y="1695450"/>
            <a:ext cx="2176780" cy="1624330"/>
          </a:xfrm>
          <a:custGeom>
            <a:avLst/>
            <a:gdLst/>
            <a:ahLst/>
            <a:cxnLst/>
            <a:rect l="l" t="t" r="r" b="b"/>
            <a:pathLst>
              <a:path w="2176780" h="1624329">
                <a:moveTo>
                  <a:pt x="0" y="553592"/>
                </a:moveTo>
                <a:lnTo>
                  <a:pt x="2032" y="505834"/>
                </a:lnTo>
                <a:lnTo>
                  <a:pt x="8017" y="459202"/>
                </a:lnTo>
                <a:lnTo>
                  <a:pt x="17789" y="413863"/>
                </a:lnTo>
                <a:lnTo>
                  <a:pt x="31183" y="369983"/>
                </a:lnTo>
                <a:lnTo>
                  <a:pt x="48031" y="327729"/>
                </a:lnTo>
                <a:lnTo>
                  <a:pt x="68167" y="287267"/>
                </a:lnTo>
                <a:lnTo>
                  <a:pt x="91426" y="248763"/>
                </a:lnTo>
                <a:lnTo>
                  <a:pt x="117641" y="212384"/>
                </a:lnTo>
                <a:lnTo>
                  <a:pt x="146647" y="178296"/>
                </a:lnTo>
                <a:lnTo>
                  <a:pt x="178276" y="146665"/>
                </a:lnTo>
                <a:lnTo>
                  <a:pt x="212363" y="117657"/>
                </a:lnTo>
                <a:lnTo>
                  <a:pt x="248741" y="91439"/>
                </a:lnTo>
                <a:lnTo>
                  <a:pt x="287244" y="68178"/>
                </a:lnTo>
                <a:lnTo>
                  <a:pt x="327707" y="48038"/>
                </a:lnTo>
                <a:lnTo>
                  <a:pt x="369963" y="31188"/>
                </a:lnTo>
                <a:lnTo>
                  <a:pt x="413846" y="17792"/>
                </a:lnTo>
                <a:lnTo>
                  <a:pt x="459189" y="8018"/>
                </a:lnTo>
                <a:lnTo>
                  <a:pt x="505827" y="2032"/>
                </a:lnTo>
                <a:lnTo>
                  <a:pt x="553593" y="0"/>
                </a:lnTo>
                <a:lnTo>
                  <a:pt x="1622806" y="0"/>
                </a:lnTo>
                <a:lnTo>
                  <a:pt x="1670583" y="2032"/>
                </a:lnTo>
                <a:lnTo>
                  <a:pt x="1717232" y="8018"/>
                </a:lnTo>
                <a:lnTo>
                  <a:pt x="1762586" y="17792"/>
                </a:lnTo>
                <a:lnTo>
                  <a:pt x="1806479" y="31188"/>
                </a:lnTo>
                <a:lnTo>
                  <a:pt x="1848745" y="48038"/>
                </a:lnTo>
                <a:lnTo>
                  <a:pt x="1889217" y="68178"/>
                </a:lnTo>
                <a:lnTo>
                  <a:pt x="1927730" y="91439"/>
                </a:lnTo>
                <a:lnTo>
                  <a:pt x="1964116" y="117657"/>
                </a:lnTo>
                <a:lnTo>
                  <a:pt x="1998211" y="146665"/>
                </a:lnTo>
                <a:lnTo>
                  <a:pt x="2029847" y="178296"/>
                </a:lnTo>
                <a:lnTo>
                  <a:pt x="2058859" y="212384"/>
                </a:lnTo>
                <a:lnTo>
                  <a:pt x="2085079" y="248763"/>
                </a:lnTo>
                <a:lnTo>
                  <a:pt x="2108343" y="287267"/>
                </a:lnTo>
                <a:lnTo>
                  <a:pt x="2128484" y="327729"/>
                </a:lnTo>
                <a:lnTo>
                  <a:pt x="2145336" y="369983"/>
                </a:lnTo>
                <a:lnTo>
                  <a:pt x="2158732" y="413863"/>
                </a:lnTo>
                <a:lnTo>
                  <a:pt x="2168507" y="459202"/>
                </a:lnTo>
                <a:lnTo>
                  <a:pt x="2174493" y="505834"/>
                </a:lnTo>
                <a:lnTo>
                  <a:pt x="2176526" y="553592"/>
                </a:lnTo>
                <a:lnTo>
                  <a:pt x="2176526" y="1070355"/>
                </a:lnTo>
                <a:lnTo>
                  <a:pt x="2174493" y="1118132"/>
                </a:lnTo>
                <a:lnTo>
                  <a:pt x="2168507" y="1164778"/>
                </a:lnTo>
                <a:lnTo>
                  <a:pt x="2158732" y="1210128"/>
                </a:lnTo>
                <a:lnTo>
                  <a:pt x="2145336" y="1254015"/>
                </a:lnTo>
                <a:lnTo>
                  <a:pt x="2128484" y="1296273"/>
                </a:lnTo>
                <a:lnTo>
                  <a:pt x="2108343" y="1336737"/>
                </a:lnTo>
                <a:lnTo>
                  <a:pt x="2085079" y="1375241"/>
                </a:lnTo>
                <a:lnTo>
                  <a:pt x="2058859" y="1411618"/>
                </a:lnTo>
                <a:lnTo>
                  <a:pt x="2029847" y="1445702"/>
                </a:lnTo>
                <a:lnTo>
                  <a:pt x="1998211" y="1477328"/>
                </a:lnTo>
                <a:lnTo>
                  <a:pt x="1964116" y="1506330"/>
                </a:lnTo>
                <a:lnTo>
                  <a:pt x="1927730" y="1532541"/>
                </a:lnTo>
                <a:lnTo>
                  <a:pt x="1889217" y="1555796"/>
                </a:lnTo>
                <a:lnTo>
                  <a:pt x="1848745" y="1575929"/>
                </a:lnTo>
                <a:lnTo>
                  <a:pt x="1806479" y="1592773"/>
                </a:lnTo>
                <a:lnTo>
                  <a:pt x="1762586" y="1606164"/>
                </a:lnTo>
                <a:lnTo>
                  <a:pt x="1717232" y="1615933"/>
                </a:lnTo>
                <a:lnTo>
                  <a:pt x="1670583" y="1621917"/>
                </a:lnTo>
                <a:lnTo>
                  <a:pt x="1622806" y="1623949"/>
                </a:lnTo>
                <a:lnTo>
                  <a:pt x="553593" y="1623949"/>
                </a:lnTo>
                <a:lnTo>
                  <a:pt x="505827" y="1621917"/>
                </a:lnTo>
                <a:lnTo>
                  <a:pt x="459189" y="1615933"/>
                </a:lnTo>
                <a:lnTo>
                  <a:pt x="413846" y="1606164"/>
                </a:lnTo>
                <a:lnTo>
                  <a:pt x="369963" y="1592773"/>
                </a:lnTo>
                <a:lnTo>
                  <a:pt x="327707" y="1575929"/>
                </a:lnTo>
                <a:lnTo>
                  <a:pt x="287244" y="1555796"/>
                </a:lnTo>
                <a:lnTo>
                  <a:pt x="248741" y="1532541"/>
                </a:lnTo>
                <a:lnTo>
                  <a:pt x="212363" y="1506330"/>
                </a:lnTo>
                <a:lnTo>
                  <a:pt x="178276" y="1477328"/>
                </a:lnTo>
                <a:lnTo>
                  <a:pt x="146647" y="1445702"/>
                </a:lnTo>
                <a:lnTo>
                  <a:pt x="117641" y="1411618"/>
                </a:lnTo>
                <a:lnTo>
                  <a:pt x="91426" y="1375241"/>
                </a:lnTo>
                <a:lnTo>
                  <a:pt x="68167" y="1336737"/>
                </a:lnTo>
                <a:lnTo>
                  <a:pt x="48031" y="1296273"/>
                </a:lnTo>
                <a:lnTo>
                  <a:pt x="31183" y="1254015"/>
                </a:lnTo>
                <a:lnTo>
                  <a:pt x="17789" y="1210128"/>
                </a:lnTo>
                <a:lnTo>
                  <a:pt x="8017" y="1164778"/>
                </a:lnTo>
                <a:lnTo>
                  <a:pt x="2032" y="1118132"/>
                </a:lnTo>
                <a:lnTo>
                  <a:pt x="0" y="1070355"/>
                </a:lnTo>
                <a:lnTo>
                  <a:pt x="0" y="5535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21436" y="1808988"/>
            <a:ext cx="434340" cy="52882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75944" y="1784604"/>
            <a:ext cx="906780" cy="56997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41348" y="1784604"/>
            <a:ext cx="409956" cy="5699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09927" y="1784604"/>
            <a:ext cx="483107" cy="5699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851660" y="1784604"/>
            <a:ext cx="405384" cy="5699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915667" y="1784604"/>
            <a:ext cx="1103376" cy="56997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75944" y="2089404"/>
            <a:ext cx="1217676" cy="5699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952244" y="2089404"/>
            <a:ext cx="411480" cy="56997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71727" y="2423160"/>
            <a:ext cx="467868" cy="3474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29283" y="2423160"/>
            <a:ext cx="659891" cy="3474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578863" y="2423160"/>
            <a:ext cx="260604" cy="3474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29155" y="2423160"/>
            <a:ext cx="608076" cy="3474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026920" y="2423160"/>
            <a:ext cx="252983" cy="34747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21436" y="2601467"/>
            <a:ext cx="434340" cy="52882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5944" y="2577083"/>
            <a:ext cx="1149095" cy="5699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83664" y="2577083"/>
            <a:ext cx="411480" cy="56997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71727" y="2910839"/>
            <a:ext cx="467868" cy="34747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129283" y="2910839"/>
            <a:ext cx="757428" cy="3474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676400" y="2910839"/>
            <a:ext cx="252984" cy="34747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955954" y="1860677"/>
            <a:ext cx="1826895" cy="1294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Ivrea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Torino</a:t>
            </a:r>
            <a:endParaRPr sz="20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Candia</a:t>
            </a:r>
            <a:endParaRPr sz="2000">
              <a:latin typeface="Arial"/>
              <a:cs typeface="Arial"/>
            </a:endParaRPr>
          </a:p>
          <a:p>
            <a:pPr marL="269875">
              <a:lnSpc>
                <a:spcPts val="1430"/>
              </a:lnSpc>
              <a:spcBef>
                <a:spcPts val="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Canoe-kayak</a:t>
            </a:r>
            <a:endParaRPr sz="1200">
              <a:latin typeface="Arial"/>
              <a:cs typeface="Arial"/>
            </a:endParaRPr>
          </a:p>
          <a:p>
            <a:pPr marL="279400" indent="-266700">
              <a:lnSpc>
                <a:spcPts val="2390"/>
              </a:lnSpc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Candia</a:t>
            </a:r>
            <a:endParaRPr sz="20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Rowing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028188" y="2811779"/>
            <a:ext cx="877824" cy="69342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984373" y="2768473"/>
            <a:ext cx="568960" cy="384810"/>
          </a:xfrm>
          <a:custGeom>
            <a:avLst/>
            <a:gdLst/>
            <a:ahLst/>
            <a:cxnLst/>
            <a:rect l="l" t="t" r="r" b="b"/>
            <a:pathLst>
              <a:path w="568960" h="384810">
                <a:moveTo>
                  <a:pt x="340850" y="300870"/>
                </a:moveTo>
                <a:lnTo>
                  <a:pt x="229362" y="350647"/>
                </a:lnTo>
                <a:lnTo>
                  <a:pt x="568451" y="384301"/>
                </a:lnTo>
                <a:lnTo>
                  <a:pt x="528838" y="318897"/>
                </a:lnTo>
                <a:lnTo>
                  <a:pt x="369442" y="318897"/>
                </a:lnTo>
                <a:lnTo>
                  <a:pt x="340850" y="300870"/>
                </a:lnTo>
                <a:close/>
              </a:path>
              <a:path w="568960" h="384810">
                <a:moveTo>
                  <a:pt x="396476" y="276035"/>
                </a:moveTo>
                <a:lnTo>
                  <a:pt x="340850" y="300870"/>
                </a:lnTo>
                <a:lnTo>
                  <a:pt x="369442" y="318897"/>
                </a:lnTo>
                <a:lnTo>
                  <a:pt x="396476" y="276035"/>
                </a:lnTo>
                <a:close/>
              </a:path>
              <a:path w="568960" h="384810">
                <a:moveTo>
                  <a:pt x="391922" y="92837"/>
                </a:moveTo>
                <a:lnTo>
                  <a:pt x="395053" y="214875"/>
                </a:lnTo>
                <a:lnTo>
                  <a:pt x="423672" y="232917"/>
                </a:lnTo>
                <a:lnTo>
                  <a:pt x="396616" y="275813"/>
                </a:lnTo>
                <a:lnTo>
                  <a:pt x="396621" y="275971"/>
                </a:lnTo>
                <a:lnTo>
                  <a:pt x="396476" y="276035"/>
                </a:lnTo>
                <a:lnTo>
                  <a:pt x="369442" y="318897"/>
                </a:lnTo>
                <a:lnTo>
                  <a:pt x="528838" y="318897"/>
                </a:lnTo>
                <a:lnTo>
                  <a:pt x="391922" y="92837"/>
                </a:lnTo>
                <a:close/>
              </a:path>
              <a:path w="568960" h="384810">
                <a:moveTo>
                  <a:pt x="54228" y="0"/>
                </a:moveTo>
                <a:lnTo>
                  <a:pt x="0" y="85978"/>
                </a:lnTo>
                <a:lnTo>
                  <a:pt x="340850" y="300870"/>
                </a:lnTo>
                <a:lnTo>
                  <a:pt x="396476" y="276035"/>
                </a:lnTo>
                <a:lnTo>
                  <a:pt x="396616" y="275813"/>
                </a:lnTo>
                <a:lnTo>
                  <a:pt x="395053" y="214875"/>
                </a:lnTo>
                <a:lnTo>
                  <a:pt x="54228" y="0"/>
                </a:lnTo>
                <a:close/>
              </a:path>
              <a:path w="568960" h="384810">
                <a:moveTo>
                  <a:pt x="395053" y="214875"/>
                </a:moveTo>
                <a:lnTo>
                  <a:pt x="396616" y="275813"/>
                </a:lnTo>
                <a:lnTo>
                  <a:pt x="423672" y="232917"/>
                </a:lnTo>
                <a:lnTo>
                  <a:pt x="395053" y="214875"/>
                </a:lnTo>
                <a:close/>
              </a:path>
            </a:pathLst>
          </a:custGeom>
          <a:solidFill>
            <a:srgbClr val="E98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856732" y="1863851"/>
            <a:ext cx="2147316" cy="66903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788152" y="1871472"/>
            <a:ext cx="2267711" cy="68275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826125" y="1833626"/>
            <a:ext cx="2119630" cy="640080"/>
          </a:xfrm>
          <a:custGeom>
            <a:avLst/>
            <a:gdLst/>
            <a:ahLst/>
            <a:cxnLst/>
            <a:rect l="l" t="t" r="r" b="b"/>
            <a:pathLst>
              <a:path w="2119629" h="640080">
                <a:moveTo>
                  <a:pt x="1901190" y="0"/>
                </a:moveTo>
                <a:lnTo>
                  <a:pt x="218059" y="0"/>
                </a:lnTo>
                <a:lnTo>
                  <a:pt x="168070" y="5754"/>
                </a:lnTo>
                <a:lnTo>
                  <a:pt x="122177" y="22147"/>
                </a:lnTo>
                <a:lnTo>
                  <a:pt x="81688" y="47876"/>
                </a:lnTo>
                <a:lnTo>
                  <a:pt x="47916" y="81635"/>
                </a:lnTo>
                <a:lnTo>
                  <a:pt x="22169" y="122121"/>
                </a:lnTo>
                <a:lnTo>
                  <a:pt x="5760" y="168030"/>
                </a:lnTo>
                <a:lnTo>
                  <a:pt x="0" y="218059"/>
                </a:lnTo>
                <a:lnTo>
                  <a:pt x="0" y="421639"/>
                </a:lnTo>
                <a:lnTo>
                  <a:pt x="5760" y="471628"/>
                </a:lnTo>
                <a:lnTo>
                  <a:pt x="22169" y="517521"/>
                </a:lnTo>
                <a:lnTo>
                  <a:pt x="47916" y="558010"/>
                </a:lnTo>
                <a:lnTo>
                  <a:pt x="81688" y="591782"/>
                </a:lnTo>
                <a:lnTo>
                  <a:pt x="122177" y="617529"/>
                </a:lnTo>
                <a:lnTo>
                  <a:pt x="168070" y="633938"/>
                </a:lnTo>
                <a:lnTo>
                  <a:pt x="218059" y="639699"/>
                </a:lnTo>
                <a:lnTo>
                  <a:pt x="1901190" y="639699"/>
                </a:lnTo>
                <a:lnTo>
                  <a:pt x="1951225" y="633938"/>
                </a:lnTo>
                <a:lnTo>
                  <a:pt x="1997152" y="617529"/>
                </a:lnTo>
                <a:lnTo>
                  <a:pt x="2037663" y="591782"/>
                </a:lnTo>
                <a:lnTo>
                  <a:pt x="2071449" y="558010"/>
                </a:lnTo>
                <a:lnTo>
                  <a:pt x="2097203" y="517521"/>
                </a:lnTo>
                <a:lnTo>
                  <a:pt x="2113614" y="471628"/>
                </a:lnTo>
                <a:lnTo>
                  <a:pt x="2119376" y="421639"/>
                </a:lnTo>
                <a:lnTo>
                  <a:pt x="2119376" y="218059"/>
                </a:lnTo>
                <a:lnTo>
                  <a:pt x="2113614" y="168030"/>
                </a:lnTo>
                <a:lnTo>
                  <a:pt x="2097203" y="122121"/>
                </a:lnTo>
                <a:lnTo>
                  <a:pt x="2071449" y="81635"/>
                </a:lnTo>
                <a:lnTo>
                  <a:pt x="2037663" y="47876"/>
                </a:lnTo>
                <a:lnTo>
                  <a:pt x="1997152" y="22147"/>
                </a:lnTo>
                <a:lnTo>
                  <a:pt x="1951225" y="5754"/>
                </a:lnTo>
                <a:lnTo>
                  <a:pt x="1901190" y="0"/>
                </a:lnTo>
                <a:close/>
              </a:path>
            </a:pathLst>
          </a:custGeom>
          <a:solidFill>
            <a:srgbClr val="FF85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826125" y="1833626"/>
            <a:ext cx="2119630" cy="640080"/>
          </a:xfrm>
          <a:custGeom>
            <a:avLst/>
            <a:gdLst/>
            <a:ahLst/>
            <a:cxnLst/>
            <a:rect l="l" t="t" r="r" b="b"/>
            <a:pathLst>
              <a:path w="2119629" h="640080">
                <a:moveTo>
                  <a:pt x="0" y="218059"/>
                </a:moveTo>
                <a:lnTo>
                  <a:pt x="5760" y="168030"/>
                </a:lnTo>
                <a:lnTo>
                  <a:pt x="22169" y="122121"/>
                </a:lnTo>
                <a:lnTo>
                  <a:pt x="47916" y="81635"/>
                </a:lnTo>
                <a:lnTo>
                  <a:pt x="81688" y="47876"/>
                </a:lnTo>
                <a:lnTo>
                  <a:pt x="122177" y="22147"/>
                </a:lnTo>
                <a:lnTo>
                  <a:pt x="168070" y="5754"/>
                </a:lnTo>
                <a:lnTo>
                  <a:pt x="218059" y="0"/>
                </a:lnTo>
                <a:lnTo>
                  <a:pt x="1901190" y="0"/>
                </a:lnTo>
                <a:lnTo>
                  <a:pt x="1951225" y="5754"/>
                </a:lnTo>
                <a:lnTo>
                  <a:pt x="1997152" y="22147"/>
                </a:lnTo>
                <a:lnTo>
                  <a:pt x="2037663" y="47876"/>
                </a:lnTo>
                <a:lnTo>
                  <a:pt x="2071449" y="81635"/>
                </a:lnTo>
                <a:lnTo>
                  <a:pt x="2097203" y="122121"/>
                </a:lnTo>
                <a:lnTo>
                  <a:pt x="2113614" y="168030"/>
                </a:lnTo>
                <a:lnTo>
                  <a:pt x="2119376" y="218059"/>
                </a:lnTo>
                <a:lnTo>
                  <a:pt x="2119376" y="421639"/>
                </a:lnTo>
                <a:lnTo>
                  <a:pt x="2113614" y="471628"/>
                </a:lnTo>
                <a:lnTo>
                  <a:pt x="2097203" y="517521"/>
                </a:lnTo>
                <a:lnTo>
                  <a:pt x="2071449" y="558010"/>
                </a:lnTo>
                <a:lnTo>
                  <a:pt x="2037663" y="591782"/>
                </a:lnTo>
                <a:lnTo>
                  <a:pt x="1997152" y="617529"/>
                </a:lnTo>
                <a:lnTo>
                  <a:pt x="1951225" y="633938"/>
                </a:lnTo>
                <a:lnTo>
                  <a:pt x="1901190" y="639699"/>
                </a:lnTo>
                <a:lnTo>
                  <a:pt x="218059" y="639699"/>
                </a:lnTo>
                <a:lnTo>
                  <a:pt x="168070" y="633938"/>
                </a:lnTo>
                <a:lnTo>
                  <a:pt x="122177" y="617529"/>
                </a:lnTo>
                <a:lnTo>
                  <a:pt x="81688" y="591782"/>
                </a:lnTo>
                <a:lnTo>
                  <a:pt x="47916" y="558010"/>
                </a:lnTo>
                <a:lnTo>
                  <a:pt x="22169" y="517521"/>
                </a:lnTo>
                <a:lnTo>
                  <a:pt x="5760" y="471628"/>
                </a:lnTo>
                <a:lnTo>
                  <a:pt x="0" y="421639"/>
                </a:lnTo>
                <a:lnTo>
                  <a:pt x="0" y="2180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742432" y="1850135"/>
            <a:ext cx="434339" cy="52882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846064" y="1825751"/>
            <a:ext cx="411479" cy="5699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916167" y="1825751"/>
            <a:ext cx="2023872" cy="56997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598664" y="1825751"/>
            <a:ext cx="411479" cy="5699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792723" y="2161032"/>
            <a:ext cx="425196" cy="34747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007608" y="2161032"/>
            <a:ext cx="667512" cy="34747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464808" y="2161032"/>
            <a:ext cx="252984" cy="34747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5878195" y="1903095"/>
            <a:ext cx="1893570" cy="501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120" indent="-185420">
              <a:lnSpc>
                <a:spcPct val="100000"/>
              </a:lnSpc>
              <a:buFont typeface="Wingdings"/>
              <a:buChar char=""/>
              <a:tabLst>
                <a:tab pos="19875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Lake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Maggiore</a:t>
            </a:r>
            <a:endParaRPr sz="2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Sailing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07279" y="1569719"/>
            <a:ext cx="812291" cy="61722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170423" y="1829435"/>
            <a:ext cx="503555" cy="283210"/>
          </a:xfrm>
          <a:custGeom>
            <a:avLst/>
            <a:gdLst/>
            <a:ahLst/>
            <a:cxnLst/>
            <a:rect l="l" t="t" r="r" b="b"/>
            <a:pathLst>
              <a:path w="503554" h="283210">
                <a:moveTo>
                  <a:pt x="235551" y="61886"/>
                </a:moveTo>
                <a:lnTo>
                  <a:pt x="182879" y="92837"/>
                </a:lnTo>
                <a:lnTo>
                  <a:pt x="191182" y="153365"/>
                </a:lnTo>
                <a:lnTo>
                  <a:pt x="458850" y="283210"/>
                </a:lnTo>
                <a:lnTo>
                  <a:pt x="503300" y="191769"/>
                </a:lnTo>
                <a:lnTo>
                  <a:pt x="235551" y="61886"/>
                </a:lnTo>
                <a:close/>
              </a:path>
              <a:path w="503554" h="283210">
                <a:moveTo>
                  <a:pt x="340867" y="0"/>
                </a:moveTo>
                <a:lnTo>
                  <a:pt x="0" y="4063"/>
                </a:lnTo>
                <a:lnTo>
                  <a:pt x="207772" y="274319"/>
                </a:lnTo>
                <a:lnTo>
                  <a:pt x="191182" y="153365"/>
                </a:lnTo>
                <a:lnTo>
                  <a:pt x="160654" y="138556"/>
                </a:lnTo>
                <a:lnTo>
                  <a:pt x="205104" y="47116"/>
                </a:lnTo>
                <a:lnTo>
                  <a:pt x="260685" y="47116"/>
                </a:lnTo>
                <a:lnTo>
                  <a:pt x="340867" y="0"/>
                </a:lnTo>
                <a:close/>
              </a:path>
              <a:path w="503554" h="283210">
                <a:moveTo>
                  <a:pt x="182879" y="92837"/>
                </a:moveTo>
                <a:lnTo>
                  <a:pt x="160654" y="138556"/>
                </a:lnTo>
                <a:lnTo>
                  <a:pt x="191182" y="153365"/>
                </a:lnTo>
                <a:lnTo>
                  <a:pt x="182879" y="92837"/>
                </a:lnTo>
                <a:close/>
              </a:path>
              <a:path w="503554" h="283210">
                <a:moveTo>
                  <a:pt x="205104" y="47116"/>
                </a:moveTo>
                <a:lnTo>
                  <a:pt x="182879" y="92837"/>
                </a:lnTo>
                <a:lnTo>
                  <a:pt x="235551" y="61886"/>
                </a:lnTo>
                <a:lnTo>
                  <a:pt x="205104" y="47116"/>
                </a:lnTo>
                <a:close/>
              </a:path>
              <a:path w="503554" h="283210">
                <a:moveTo>
                  <a:pt x="260685" y="47116"/>
                </a:moveTo>
                <a:lnTo>
                  <a:pt x="205104" y="47116"/>
                </a:lnTo>
                <a:lnTo>
                  <a:pt x="235551" y="61886"/>
                </a:lnTo>
                <a:lnTo>
                  <a:pt x="260685" y="47116"/>
                </a:lnTo>
                <a:close/>
              </a:path>
            </a:pathLst>
          </a:custGeom>
          <a:solidFill>
            <a:srgbClr val="E985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3708272" y="3213353"/>
            <a:ext cx="448309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Can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56047" y="1703832"/>
            <a:ext cx="260603" cy="23469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913376" y="1660525"/>
            <a:ext cx="257175" cy="23177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4672076" y="1819147"/>
            <a:ext cx="55880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1000" spc="-5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000" spc="-5" b="1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z="1000" spc="-5" b="1">
                <a:solidFill>
                  <a:srgbClr val="404040"/>
                </a:solidFill>
                <a:latin typeface="Arial"/>
                <a:cs typeface="Arial"/>
              </a:rPr>
              <a:t>ania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019550" y="3653154"/>
            <a:ext cx="42100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1000" spc="-5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000" spc="-5" b="1">
                <a:solidFill>
                  <a:srgbClr val="404040"/>
                </a:solidFill>
                <a:latin typeface="Arial"/>
                <a:cs typeface="Arial"/>
              </a:rPr>
              <a:t>ino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736975" y="3996054"/>
            <a:ext cx="236854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Bra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Elena_Romani</dc:creator>
  <dc:title>Diapositiva 1</dc:title>
  <dcterms:created xsi:type="dcterms:W3CDTF">2016-04-08T08:26:22Z</dcterms:created>
  <dcterms:modified xsi:type="dcterms:W3CDTF">2016-04-08T08:26:22Z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2016-04-08T00:00:00Z</vt:filetime>
  </property>
</Properties>
</file>