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png" ContentType="image/png"/>
  <Default Extension="jpg" ContentType="image/jp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</p:sldIdLst>
  <p:sldSz cx="9144000" cy="6858000"/>
  <p:notesSz cx="9144000" cy="6858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<Relationship Id="rId34" Type="http://schemas.openxmlformats.org/officeDocument/2006/relationships/slide" Target="slides/slide29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image" Target="../media/image5.jpg"/><Relationship Id="rId5" Type="http://schemas.openxmlformats.org/officeDocument/2006/relationships/image" Target="../media/image6.png"/><Relationship Id="rId6" Type="http://schemas.openxmlformats.org/officeDocument/2006/relationships/image" Target="../media/image7.png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01002" y="206057"/>
            <a:ext cx="8341994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00" b="1" i="1">
                <a:solidFill>
                  <a:srgbClr val="C00000"/>
                </a:solidFill>
                <a:latin typeface="Verdana"/>
                <a:cs typeface="Verdan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1" i="1">
                <a:solidFill>
                  <a:srgbClr val="C00000"/>
                </a:solidFill>
                <a:latin typeface="Verdana"/>
                <a:cs typeface="Verdan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bk object 17"/>
          <p:cNvSpPr/>
          <p:nvPr/>
        </p:nvSpPr>
        <p:spPr>
          <a:xfrm>
            <a:off x="8607831" y="6625243"/>
            <a:ext cx="99752" cy="955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bk object 18"/>
          <p:cNvSpPr/>
          <p:nvPr/>
        </p:nvSpPr>
        <p:spPr>
          <a:xfrm>
            <a:off x="8124825" y="6029325"/>
            <a:ext cx="1019175" cy="646430"/>
          </a:xfrm>
          <a:custGeom>
            <a:avLst/>
            <a:gdLst/>
            <a:ahLst/>
            <a:cxnLst/>
            <a:rect l="l" t="t" r="r" b="b"/>
            <a:pathLst>
              <a:path w="1019175" h="646429">
                <a:moveTo>
                  <a:pt x="0" y="0"/>
                </a:moveTo>
                <a:lnTo>
                  <a:pt x="1019175" y="0"/>
                </a:lnTo>
                <a:lnTo>
                  <a:pt x="1019175" y="646112"/>
                </a:lnTo>
                <a:lnTo>
                  <a:pt x="0" y="646112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1" i="1">
                <a:solidFill>
                  <a:srgbClr val="C00000"/>
                </a:solidFill>
                <a:latin typeface="Verdana"/>
                <a:cs typeface="Verdan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0932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bk object 17"/>
          <p:cNvSpPr/>
          <p:nvPr/>
        </p:nvSpPr>
        <p:spPr>
          <a:xfrm>
            <a:off x="8124825" y="6029325"/>
            <a:ext cx="968375" cy="646430"/>
          </a:xfrm>
          <a:custGeom>
            <a:avLst/>
            <a:gdLst/>
            <a:ahLst/>
            <a:cxnLst/>
            <a:rect l="l" t="t" r="r" b="b"/>
            <a:pathLst>
              <a:path w="968375" h="646429">
                <a:moveTo>
                  <a:pt x="0" y="0"/>
                </a:moveTo>
                <a:lnTo>
                  <a:pt x="968374" y="0"/>
                </a:lnTo>
                <a:lnTo>
                  <a:pt x="968374" y="646112"/>
                </a:lnTo>
                <a:lnTo>
                  <a:pt x="0" y="646112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bk object 18"/>
          <p:cNvSpPr/>
          <p:nvPr/>
        </p:nvSpPr>
        <p:spPr>
          <a:xfrm>
            <a:off x="8124825" y="6029325"/>
            <a:ext cx="968375" cy="646430"/>
          </a:xfrm>
          <a:custGeom>
            <a:avLst/>
            <a:gdLst/>
            <a:ahLst/>
            <a:cxnLst/>
            <a:rect l="l" t="t" r="r" b="b"/>
            <a:pathLst>
              <a:path w="968375" h="646429">
                <a:moveTo>
                  <a:pt x="0" y="0"/>
                </a:moveTo>
                <a:lnTo>
                  <a:pt x="968374" y="0"/>
                </a:lnTo>
                <a:lnTo>
                  <a:pt x="968374" y="646112"/>
                </a:lnTo>
                <a:lnTo>
                  <a:pt x="0" y="646112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bk object 19"/>
          <p:cNvSpPr/>
          <p:nvPr/>
        </p:nvSpPr>
        <p:spPr>
          <a:xfrm>
            <a:off x="8607831" y="6625243"/>
            <a:ext cx="99752" cy="955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bk object 20"/>
          <p:cNvSpPr/>
          <p:nvPr/>
        </p:nvSpPr>
        <p:spPr>
          <a:xfrm>
            <a:off x="8124825" y="6029325"/>
            <a:ext cx="1019175" cy="646430"/>
          </a:xfrm>
          <a:custGeom>
            <a:avLst/>
            <a:gdLst/>
            <a:ahLst/>
            <a:cxnLst/>
            <a:rect l="l" t="t" r="r" b="b"/>
            <a:pathLst>
              <a:path w="1019175" h="646429">
                <a:moveTo>
                  <a:pt x="0" y="0"/>
                </a:moveTo>
                <a:lnTo>
                  <a:pt x="1019175" y="0"/>
                </a:lnTo>
                <a:lnTo>
                  <a:pt x="1019175" y="646112"/>
                </a:lnTo>
                <a:lnTo>
                  <a:pt x="0" y="646112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bk object 21"/>
          <p:cNvSpPr/>
          <p:nvPr/>
        </p:nvSpPr>
        <p:spPr>
          <a:xfrm>
            <a:off x="8303666" y="5983084"/>
            <a:ext cx="668883" cy="80347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2" name="bk object 22"/>
          <p:cNvSpPr/>
          <p:nvPr/>
        </p:nvSpPr>
        <p:spPr>
          <a:xfrm>
            <a:off x="1238596" y="1039088"/>
            <a:ext cx="6641871" cy="82296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3" name="bk object 23"/>
          <p:cNvSpPr/>
          <p:nvPr/>
        </p:nvSpPr>
        <p:spPr>
          <a:xfrm>
            <a:off x="2460561" y="1683330"/>
            <a:ext cx="4202087" cy="82711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1" i="1">
                <a:solidFill>
                  <a:srgbClr val="C00000"/>
                </a:solidFill>
                <a:latin typeface="Verdana"/>
                <a:cs typeface="Verdan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50227" y="245745"/>
            <a:ext cx="8043544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00" b="1" i="1">
                <a:solidFill>
                  <a:srgbClr val="C00000"/>
                </a:solidFill>
                <a:latin typeface="Verdana"/>
                <a:cs typeface="Verdan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30586" y="1221638"/>
            <a:ext cx="7282827" cy="47599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0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Relationship Id="rId3" Type="http://schemas.openxmlformats.org/officeDocument/2006/relationships/image" Target="../media/image9.png"/><Relationship Id="rId4" Type="http://schemas.openxmlformats.org/officeDocument/2006/relationships/image" Target="../media/image10.jpg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86.jpg"/><Relationship Id="rId3" Type="http://schemas.openxmlformats.org/officeDocument/2006/relationships/image" Target="../media/image187.jpg"/><Relationship Id="rId4" Type="http://schemas.openxmlformats.org/officeDocument/2006/relationships/image" Target="../media/image188.png"/><Relationship Id="rId5" Type="http://schemas.openxmlformats.org/officeDocument/2006/relationships/image" Target="../media/image189.png"/><Relationship Id="rId6" Type="http://schemas.openxmlformats.org/officeDocument/2006/relationships/image" Target="../media/image190.png"/><Relationship Id="rId7" Type="http://schemas.openxmlformats.org/officeDocument/2006/relationships/image" Target="../media/image191.png"/><Relationship Id="rId8" Type="http://schemas.openxmlformats.org/officeDocument/2006/relationships/image" Target="../media/image192.png"/><Relationship Id="rId9" Type="http://schemas.openxmlformats.org/officeDocument/2006/relationships/image" Target="../media/image193.png"/><Relationship Id="rId10" Type="http://schemas.openxmlformats.org/officeDocument/2006/relationships/image" Target="../media/image194.png"/><Relationship Id="rId11" Type="http://schemas.openxmlformats.org/officeDocument/2006/relationships/image" Target="../media/image195.png"/><Relationship Id="rId12" Type="http://schemas.openxmlformats.org/officeDocument/2006/relationships/image" Target="../media/image196.png"/><Relationship Id="rId13" Type="http://schemas.openxmlformats.org/officeDocument/2006/relationships/image" Target="../media/image197.png"/><Relationship Id="rId14" Type="http://schemas.openxmlformats.org/officeDocument/2006/relationships/image" Target="../media/image198.png"/><Relationship Id="rId15" Type="http://schemas.openxmlformats.org/officeDocument/2006/relationships/image" Target="../media/image199.png"/><Relationship Id="rId16" Type="http://schemas.openxmlformats.org/officeDocument/2006/relationships/image" Target="../media/image200.png"/><Relationship Id="rId17" Type="http://schemas.openxmlformats.org/officeDocument/2006/relationships/image" Target="../media/image201.png"/><Relationship Id="rId18" Type="http://schemas.openxmlformats.org/officeDocument/2006/relationships/image" Target="../media/image202.png"/><Relationship Id="rId19" Type="http://schemas.openxmlformats.org/officeDocument/2006/relationships/image" Target="../media/image203.png"/><Relationship Id="rId20" Type="http://schemas.openxmlformats.org/officeDocument/2006/relationships/image" Target="../media/image204.png"/><Relationship Id="rId21" Type="http://schemas.openxmlformats.org/officeDocument/2006/relationships/image" Target="../media/image205.png"/><Relationship Id="rId22" Type="http://schemas.openxmlformats.org/officeDocument/2006/relationships/image" Target="../media/image206.png"/><Relationship Id="rId23" Type="http://schemas.openxmlformats.org/officeDocument/2006/relationships/image" Target="../media/image207.png"/><Relationship Id="rId24" Type="http://schemas.openxmlformats.org/officeDocument/2006/relationships/image" Target="../media/image208.png"/><Relationship Id="rId25" Type="http://schemas.openxmlformats.org/officeDocument/2006/relationships/image" Target="../media/image209.png"/><Relationship Id="rId26" Type="http://schemas.openxmlformats.org/officeDocument/2006/relationships/image" Target="../media/image210.png"/><Relationship Id="rId27" Type="http://schemas.openxmlformats.org/officeDocument/2006/relationships/image" Target="../media/image211.png"/><Relationship Id="rId28" Type="http://schemas.openxmlformats.org/officeDocument/2006/relationships/image" Target="../media/image212.png"/><Relationship Id="rId29" Type="http://schemas.openxmlformats.org/officeDocument/2006/relationships/image" Target="../media/image213.png"/><Relationship Id="rId30" Type="http://schemas.openxmlformats.org/officeDocument/2006/relationships/image" Target="../media/image214.png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15.jpg"/><Relationship Id="rId3" Type="http://schemas.openxmlformats.org/officeDocument/2006/relationships/image" Target="../media/image216.jpg"/><Relationship Id="rId4" Type="http://schemas.openxmlformats.org/officeDocument/2006/relationships/image" Target="../media/image217.png"/><Relationship Id="rId5" Type="http://schemas.openxmlformats.org/officeDocument/2006/relationships/image" Target="../media/image218.png"/><Relationship Id="rId6" Type="http://schemas.openxmlformats.org/officeDocument/2006/relationships/image" Target="../media/image219.png"/><Relationship Id="rId7" Type="http://schemas.openxmlformats.org/officeDocument/2006/relationships/image" Target="../media/image220.png"/><Relationship Id="rId8" Type="http://schemas.openxmlformats.org/officeDocument/2006/relationships/image" Target="../media/image221.png"/><Relationship Id="rId9" Type="http://schemas.openxmlformats.org/officeDocument/2006/relationships/image" Target="../media/image222.png"/><Relationship Id="rId10" Type="http://schemas.openxmlformats.org/officeDocument/2006/relationships/image" Target="../media/image223.png"/><Relationship Id="rId11" Type="http://schemas.openxmlformats.org/officeDocument/2006/relationships/image" Target="../media/image224.png"/><Relationship Id="rId12" Type="http://schemas.openxmlformats.org/officeDocument/2006/relationships/image" Target="../media/image225.png"/><Relationship Id="rId13" Type="http://schemas.openxmlformats.org/officeDocument/2006/relationships/image" Target="../media/image226.png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7.png"/><Relationship Id="rId3" Type="http://schemas.openxmlformats.org/officeDocument/2006/relationships/image" Target="../media/image228.png"/><Relationship Id="rId4" Type="http://schemas.openxmlformats.org/officeDocument/2006/relationships/image" Target="../media/image229.jpg"/><Relationship Id="rId5" Type="http://schemas.openxmlformats.org/officeDocument/2006/relationships/image" Target="../media/image230.jpg"/><Relationship Id="rId6" Type="http://schemas.openxmlformats.org/officeDocument/2006/relationships/image" Target="../media/image231.png"/><Relationship Id="rId7" Type="http://schemas.openxmlformats.org/officeDocument/2006/relationships/image" Target="../media/image232.png"/><Relationship Id="rId8" Type="http://schemas.openxmlformats.org/officeDocument/2006/relationships/image" Target="../media/image233.png"/><Relationship Id="rId9" Type="http://schemas.openxmlformats.org/officeDocument/2006/relationships/image" Target="../media/image234.png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5.jpg"/><Relationship Id="rId3" Type="http://schemas.openxmlformats.org/officeDocument/2006/relationships/image" Target="../media/image236.png"/><Relationship Id="rId4" Type="http://schemas.openxmlformats.org/officeDocument/2006/relationships/image" Target="../media/image237.png"/><Relationship Id="rId5" Type="http://schemas.openxmlformats.org/officeDocument/2006/relationships/image" Target="../media/image238.png"/><Relationship Id="rId6" Type="http://schemas.openxmlformats.org/officeDocument/2006/relationships/image" Target="../media/image239.png"/><Relationship Id="rId7" Type="http://schemas.openxmlformats.org/officeDocument/2006/relationships/image" Target="../media/image240.png"/><Relationship Id="rId8" Type="http://schemas.openxmlformats.org/officeDocument/2006/relationships/image" Target="../media/image241.png"/><Relationship Id="rId9" Type="http://schemas.openxmlformats.org/officeDocument/2006/relationships/image" Target="../media/image242.png"/><Relationship Id="rId10" Type="http://schemas.openxmlformats.org/officeDocument/2006/relationships/image" Target="../media/image243.png"/><Relationship Id="rId11" Type="http://schemas.openxmlformats.org/officeDocument/2006/relationships/image" Target="../media/image244.png"/><Relationship Id="rId12" Type="http://schemas.openxmlformats.org/officeDocument/2006/relationships/image" Target="../media/image245.png"/><Relationship Id="rId13" Type="http://schemas.openxmlformats.org/officeDocument/2006/relationships/image" Target="../media/image246.png"/><Relationship Id="rId14" Type="http://schemas.openxmlformats.org/officeDocument/2006/relationships/image" Target="../media/image247.png"/><Relationship Id="rId15" Type="http://schemas.openxmlformats.org/officeDocument/2006/relationships/image" Target="../media/image248.jpg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49.jpg"/><Relationship Id="rId3" Type="http://schemas.openxmlformats.org/officeDocument/2006/relationships/image" Target="../media/image250.png"/><Relationship Id="rId4" Type="http://schemas.openxmlformats.org/officeDocument/2006/relationships/image" Target="../media/image251.png"/><Relationship Id="rId5" Type="http://schemas.openxmlformats.org/officeDocument/2006/relationships/image" Target="../media/image252.jpg"/><Relationship Id="rId6" Type="http://schemas.openxmlformats.org/officeDocument/2006/relationships/image" Target="../media/image253.png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54.jpg"/><Relationship Id="rId3" Type="http://schemas.openxmlformats.org/officeDocument/2006/relationships/image" Target="../media/image255.png"/><Relationship Id="rId4" Type="http://schemas.openxmlformats.org/officeDocument/2006/relationships/image" Target="../media/image256.png"/><Relationship Id="rId5" Type="http://schemas.openxmlformats.org/officeDocument/2006/relationships/image" Target="../media/image257.jpg"/><Relationship Id="rId6" Type="http://schemas.openxmlformats.org/officeDocument/2006/relationships/image" Target="../media/image258.jpg"/><Relationship Id="rId7" Type="http://schemas.openxmlformats.org/officeDocument/2006/relationships/image" Target="../media/image259.png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0.jpg"/><Relationship Id="rId3" Type="http://schemas.openxmlformats.org/officeDocument/2006/relationships/image" Target="../media/image261.png"/><Relationship Id="rId4" Type="http://schemas.openxmlformats.org/officeDocument/2006/relationships/image" Target="../media/image262.png"/><Relationship Id="rId5" Type="http://schemas.openxmlformats.org/officeDocument/2006/relationships/image" Target="../media/image263.jpg"/><Relationship Id="rId6" Type="http://schemas.openxmlformats.org/officeDocument/2006/relationships/image" Target="../media/image264.jpg"/><Relationship Id="rId7" Type="http://schemas.openxmlformats.org/officeDocument/2006/relationships/image" Target="../media/image265.png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6.jpg"/><Relationship Id="rId3" Type="http://schemas.openxmlformats.org/officeDocument/2006/relationships/image" Target="../media/image267.png"/><Relationship Id="rId4" Type="http://schemas.openxmlformats.org/officeDocument/2006/relationships/image" Target="../media/image268.png"/><Relationship Id="rId5" Type="http://schemas.openxmlformats.org/officeDocument/2006/relationships/image" Target="../media/image269.png"/><Relationship Id="rId6" Type="http://schemas.openxmlformats.org/officeDocument/2006/relationships/image" Target="../media/image270.png"/><Relationship Id="rId7" Type="http://schemas.openxmlformats.org/officeDocument/2006/relationships/image" Target="../media/image271.jpg"/><Relationship Id="rId8" Type="http://schemas.openxmlformats.org/officeDocument/2006/relationships/image" Target="../media/image272.png"/><Relationship Id="rId9" Type="http://schemas.openxmlformats.org/officeDocument/2006/relationships/image" Target="../media/image273.png"/><Relationship Id="rId10" Type="http://schemas.openxmlformats.org/officeDocument/2006/relationships/image" Target="../media/image274.png"/><Relationship Id="rId11" Type="http://schemas.openxmlformats.org/officeDocument/2006/relationships/image" Target="../media/image275.png"/><Relationship Id="rId12" Type="http://schemas.openxmlformats.org/officeDocument/2006/relationships/image" Target="../media/image276.png"/><Relationship Id="rId13" Type="http://schemas.openxmlformats.org/officeDocument/2006/relationships/image" Target="../media/image277.png"/><Relationship Id="rId14" Type="http://schemas.openxmlformats.org/officeDocument/2006/relationships/image" Target="../media/image278.png"/><Relationship Id="rId15" Type="http://schemas.openxmlformats.org/officeDocument/2006/relationships/image" Target="../media/image279.png"/><Relationship Id="rId16" Type="http://schemas.openxmlformats.org/officeDocument/2006/relationships/image" Target="../media/image280.png"/><Relationship Id="rId17" Type="http://schemas.openxmlformats.org/officeDocument/2006/relationships/image" Target="../media/image281.png"/><Relationship Id="rId18" Type="http://schemas.openxmlformats.org/officeDocument/2006/relationships/image" Target="../media/image282.png"/><Relationship Id="rId19" Type="http://schemas.openxmlformats.org/officeDocument/2006/relationships/image" Target="../media/image283.png"/><Relationship Id="rId20" Type="http://schemas.openxmlformats.org/officeDocument/2006/relationships/image" Target="../media/image284.png"/><Relationship Id="rId21" Type="http://schemas.openxmlformats.org/officeDocument/2006/relationships/image" Target="../media/image285.png"/><Relationship Id="rId22" Type="http://schemas.openxmlformats.org/officeDocument/2006/relationships/image" Target="../media/image286.png"/><Relationship Id="rId23" Type="http://schemas.openxmlformats.org/officeDocument/2006/relationships/image" Target="../media/image287.png"/><Relationship Id="rId24" Type="http://schemas.openxmlformats.org/officeDocument/2006/relationships/image" Target="../media/image288.png"/><Relationship Id="rId25" Type="http://schemas.openxmlformats.org/officeDocument/2006/relationships/image" Target="../media/image289.png"/><Relationship Id="rId26" Type="http://schemas.openxmlformats.org/officeDocument/2006/relationships/image" Target="../media/image290.png"/><Relationship Id="rId27" Type="http://schemas.openxmlformats.org/officeDocument/2006/relationships/image" Target="../media/image291.jpg"/><Relationship Id="rId28" Type="http://schemas.openxmlformats.org/officeDocument/2006/relationships/image" Target="../media/image292.png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3.png"/><Relationship Id="rId3" Type="http://schemas.openxmlformats.org/officeDocument/2006/relationships/image" Target="../media/image294.jpg"/><Relationship Id="rId4" Type="http://schemas.openxmlformats.org/officeDocument/2006/relationships/image" Target="../media/image295.png"/><Relationship Id="rId5" Type="http://schemas.openxmlformats.org/officeDocument/2006/relationships/image" Target="../media/image296.png"/><Relationship Id="rId6" Type="http://schemas.openxmlformats.org/officeDocument/2006/relationships/image" Target="../media/image297.png"/><Relationship Id="rId7" Type="http://schemas.openxmlformats.org/officeDocument/2006/relationships/image" Target="../media/image298.png"/><Relationship Id="rId8" Type="http://schemas.openxmlformats.org/officeDocument/2006/relationships/image" Target="../media/image299.png"/></Relationships>
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00.jpg"/><Relationship Id="rId3" Type="http://schemas.openxmlformats.org/officeDocument/2006/relationships/image" Target="../media/image301.png"/><Relationship Id="rId4" Type="http://schemas.openxmlformats.org/officeDocument/2006/relationships/image" Target="../media/image302.png"/><Relationship Id="rId5" Type="http://schemas.openxmlformats.org/officeDocument/2006/relationships/image" Target="../media/image303.png"/><Relationship Id="rId6" Type="http://schemas.openxmlformats.org/officeDocument/2006/relationships/image" Target="../media/image304.png"/><Relationship Id="rId7" Type="http://schemas.openxmlformats.org/officeDocument/2006/relationships/image" Target="../media/image305.png"/><Relationship Id="rId8" Type="http://schemas.openxmlformats.org/officeDocument/2006/relationships/image" Target="../media/image306.png"/><Relationship Id="rId9" Type="http://schemas.openxmlformats.org/officeDocument/2006/relationships/image" Target="../media/image307.png"/><Relationship Id="rId10" Type="http://schemas.openxmlformats.org/officeDocument/2006/relationships/image" Target="../media/image308.png"/><Relationship Id="rId11" Type="http://schemas.openxmlformats.org/officeDocument/2006/relationships/image" Target="../media/image309.pn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6" Type="http://schemas.openxmlformats.org/officeDocument/2006/relationships/image" Target="../media/image15.png"/><Relationship Id="rId7" Type="http://schemas.openxmlformats.org/officeDocument/2006/relationships/image" Target="../media/image16.png"/><Relationship Id="rId8" Type="http://schemas.openxmlformats.org/officeDocument/2006/relationships/image" Target="../media/image17.png"/><Relationship Id="rId9" Type="http://schemas.openxmlformats.org/officeDocument/2006/relationships/image" Target="../media/image18.png"/><Relationship Id="rId10" Type="http://schemas.openxmlformats.org/officeDocument/2006/relationships/image" Target="../media/image19.png"/><Relationship Id="rId11" Type="http://schemas.openxmlformats.org/officeDocument/2006/relationships/image" Target="../media/image20.png"/><Relationship Id="rId12" Type="http://schemas.openxmlformats.org/officeDocument/2006/relationships/image" Target="../media/image21.png"/><Relationship Id="rId13" Type="http://schemas.openxmlformats.org/officeDocument/2006/relationships/image" Target="../media/image22.png"/><Relationship Id="rId14" Type="http://schemas.openxmlformats.org/officeDocument/2006/relationships/image" Target="../media/image23.png"/><Relationship Id="rId15" Type="http://schemas.openxmlformats.org/officeDocument/2006/relationships/image" Target="../media/image24.png"/><Relationship Id="rId16" Type="http://schemas.openxmlformats.org/officeDocument/2006/relationships/image" Target="../media/image25.png"/><Relationship Id="rId17" Type="http://schemas.openxmlformats.org/officeDocument/2006/relationships/image" Target="../media/image26.jpg"/><Relationship Id="rId18" Type="http://schemas.openxmlformats.org/officeDocument/2006/relationships/image" Target="../media/image27.jpg"/></Relationships>
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0.png"/><Relationship Id="rId3" Type="http://schemas.openxmlformats.org/officeDocument/2006/relationships/image" Target="../media/image311.png"/><Relationship Id="rId4" Type="http://schemas.openxmlformats.org/officeDocument/2006/relationships/image" Target="../media/image312.png"/><Relationship Id="rId5" Type="http://schemas.openxmlformats.org/officeDocument/2006/relationships/image" Target="../media/image313.png"/><Relationship Id="rId6" Type="http://schemas.openxmlformats.org/officeDocument/2006/relationships/image" Target="../media/image314.png"/><Relationship Id="rId7" Type="http://schemas.openxmlformats.org/officeDocument/2006/relationships/image" Target="../media/image315.png"/><Relationship Id="rId8" Type="http://schemas.openxmlformats.org/officeDocument/2006/relationships/image" Target="../media/image316.png"/><Relationship Id="rId9" Type="http://schemas.openxmlformats.org/officeDocument/2006/relationships/image" Target="../media/image317.png"/><Relationship Id="rId10" Type="http://schemas.openxmlformats.org/officeDocument/2006/relationships/image" Target="../media/image318.png"/><Relationship Id="rId11" Type="http://schemas.openxmlformats.org/officeDocument/2006/relationships/image" Target="../media/image319.png"/><Relationship Id="rId12" Type="http://schemas.openxmlformats.org/officeDocument/2006/relationships/image" Target="../media/image320.png"/><Relationship Id="rId13" Type="http://schemas.openxmlformats.org/officeDocument/2006/relationships/image" Target="../media/image321.png"/><Relationship Id="rId14" Type="http://schemas.openxmlformats.org/officeDocument/2006/relationships/image" Target="../media/image322.png"/><Relationship Id="rId15" Type="http://schemas.openxmlformats.org/officeDocument/2006/relationships/image" Target="../media/image323.png"/><Relationship Id="rId16" Type="http://schemas.openxmlformats.org/officeDocument/2006/relationships/image" Target="../media/image324.png"/><Relationship Id="rId17" Type="http://schemas.openxmlformats.org/officeDocument/2006/relationships/image" Target="../media/image325.png"/><Relationship Id="rId18" Type="http://schemas.openxmlformats.org/officeDocument/2006/relationships/image" Target="../media/image326.png"/><Relationship Id="rId19" Type="http://schemas.openxmlformats.org/officeDocument/2006/relationships/image" Target="../media/image327.png"/><Relationship Id="rId20" Type="http://schemas.openxmlformats.org/officeDocument/2006/relationships/image" Target="../media/image328.png"/><Relationship Id="rId21" Type="http://schemas.openxmlformats.org/officeDocument/2006/relationships/image" Target="../media/image329.png"/><Relationship Id="rId22" Type="http://schemas.openxmlformats.org/officeDocument/2006/relationships/image" Target="../media/image330.png"/></Relationships>
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31.png"/><Relationship Id="rId3" Type="http://schemas.openxmlformats.org/officeDocument/2006/relationships/image" Target="../media/image332.png"/><Relationship Id="rId4" Type="http://schemas.openxmlformats.org/officeDocument/2006/relationships/image" Target="../media/image333.png"/><Relationship Id="rId5" Type="http://schemas.openxmlformats.org/officeDocument/2006/relationships/image" Target="../media/image334.png"/><Relationship Id="rId6" Type="http://schemas.openxmlformats.org/officeDocument/2006/relationships/image" Target="../media/image335.png"/><Relationship Id="rId7" Type="http://schemas.openxmlformats.org/officeDocument/2006/relationships/image" Target="../media/image336.png"/><Relationship Id="rId8" Type="http://schemas.openxmlformats.org/officeDocument/2006/relationships/image" Target="../media/image337.png"/><Relationship Id="rId9" Type="http://schemas.openxmlformats.org/officeDocument/2006/relationships/image" Target="../media/image338.png"/><Relationship Id="rId10" Type="http://schemas.openxmlformats.org/officeDocument/2006/relationships/image" Target="../media/image339.png"/><Relationship Id="rId11" Type="http://schemas.openxmlformats.org/officeDocument/2006/relationships/image" Target="../media/image340.jpg"/><Relationship Id="rId12" Type="http://schemas.openxmlformats.org/officeDocument/2006/relationships/image" Target="../media/image341.jpg"/><Relationship Id="rId13" Type="http://schemas.openxmlformats.org/officeDocument/2006/relationships/image" Target="../media/image342.png"/><Relationship Id="rId14" Type="http://schemas.openxmlformats.org/officeDocument/2006/relationships/image" Target="../media/image343.png"/><Relationship Id="rId15" Type="http://schemas.openxmlformats.org/officeDocument/2006/relationships/image" Target="../media/image344.png"/><Relationship Id="rId16" Type="http://schemas.openxmlformats.org/officeDocument/2006/relationships/image" Target="../media/image345.png"/><Relationship Id="rId17" Type="http://schemas.openxmlformats.org/officeDocument/2006/relationships/image" Target="../media/image346.png"/><Relationship Id="rId18" Type="http://schemas.openxmlformats.org/officeDocument/2006/relationships/image" Target="../media/image347.png"/><Relationship Id="rId19" Type="http://schemas.openxmlformats.org/officeDocument/2006/relationships/image" Target="../media/image348.png"/><Relationship Id="rId20" Type="http://schemas.openxmlformats.org/officeDocument/2006/relationships/image" Target="../media/image349.png"/><Relationship Id="rId21" Type="http://schemas.openxmlformats.org/officeDocument/2006/relationships/image" Target="../media/image350.png"/><Relationship Id="rId22" Type="http://schemas.openxmlformats.org/officeDocument/2006/relationships/image" Target="../media/image351.png"/><Relationship Id="rId23" Type="http://schemas.openxmlformats.org/officeDocument/2006/relationships/image" Target="../media/image352.png"/><Relationship Id="rId24" Type="http://schemas.openxmlformats.org/officeDocument/2006/relationships/image" Target="../media/image353.jpg"/><Relationship Id="rId25" Type="http://schemas.openxmlformats.org/officeDocument/2006/relationships/image" Target="../media/image354.png"/></Relationships>
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5.png"/><Relationship Id="rId3" Type="http://schemas.openxmlformats.org/officeDocument/2006/relationships/image" Target="../media/image356.jpg"/><Relationship Id="rId4" Type="http://schemas.openxmlformats.org/officeDocument/2006/relationships/image" Target="../media/image357.jpg"/><Relationship Id="rId5" Type="http://schemas.openxmlformats.org/officeDocument/2006/relationships/image" Target="../media/image358.png"/><Relationship Id="rId6" Type="http://schemas.openxmlformats.org/officeDocument/2006/relationships/image" Target="../media/image359.png"/><Relationship Id="rId7" Type="http://schemas.openxmlformats.org/officeDocument/2006/relationships/image" Target="../media/image360.jpg"/><Relationship Id="rId8" Type="http://schemas.openxmlformats.org/officeDocument/2006/relationships/image" Target="../media/image361.png"/></Relationships>
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2.png"/><Relationship Id="rId3" Type="http://schemas.openxmlformats.org/officeDocument/2006/relationships/image" Target="../media/image363.png"/><Relationship Id="rId4" Type="http://schemas.openxmlformats.org/officeDocument/2006/relationships/image" Target="../media/image364.jpg"/><Relationship Id="rId5" Type="http://schemas.openxmlformats.org/officeDocument/2006/relationships/image" Target="../media/image365.jpg"/><Relationship Id="rId6" Type="http://schemas.openxmlformats.org/officeDocument/2006/relationships/image" Target="../media/image366.png"/><Relationship Id="rId7" Type="http://schemas.openxmlformats.org/officeDocument/2006/relationships/image" Target="../media/image367.png"/><Relationship Id="rId8" Type="http://schemas.openxmlformats.org/officeDocument/2006/relationships/image" Target="../media/image368.png"/><Relationship Id="rId9" Type="http://schemas.openxmlformats.org/officeDocument/2006/relationships/image" Target="../media/image369.png"/></Relationships>
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0.png"/><Relationship Id="rId3" Type="http://schemas.openxmlformats.org/officeDocument/2006/relationships/image" Target="../media/image371.png"/><Relationship Id="rId4" Type="http://schemas.openxmlformats.org/officeDocument/2006/relationships/image" Target="../media/image372.jpg"/><Relationship Id="rId5" Type="http://schemas.openxmlformats.org/officeDocument/2006/relationships/image" Target="../media/image373.png"/><Relationship Id="rId6" Type="http://schemas.openxmlformats.org/officeDocument/2006/relationships/image" Target="../media/image374.png"/><Relationship Id="rId7" Type="http://schemas.openxmlformats.org/officeDocument/2006/relationships/image" Target="../media/image375.png"/><Relationship Id="rId8" Type="http://schemas.openxmlformats.org/officeDocument/2006/relationships/image" Target="../media/image376.jpg"/><Relationship Id="rId9" Type="http://schemas.openxmlformats.org/officeDocument/2006/relationships/image" Target="../media/image377.jpg"/><Relationship Id="rId10" Type="http://schemas.openxmlformats.org/officeDocument/2006/relationships/image" Target="../media/image378.jpg"/><Relationship Id="rId11" Type="http://schemas.openxmlformats.org/officeDocument/2006/relationships/image" Target="../media/image379.png"/></Relationships>
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0.png"/><Relationship Id="rId3" Type="http://schemas.openxmlformats.org/officeDocument/2006/relationships/image" Target="../media/image381.png"/><Relationship Id="rId4" Type="http://schemas.openxmlformats.org/officeDocument/2006/relationships/image" Target="../media/image382.jpg"/><Relationship Id="rId5" Type="http://schemas.openxmlformats.org/officeDocument/2006/relationships/image" Target="../media/image383.png"/><Relationship Id="rId6" Type="http://schemas.openxmlformats.org/officeDocument/2006/relationships/image" Target="../media/image384.png"/><Relationship Id="rId7" Type="http://schemas.openxmlformats.org/officeDocument/2006/relationships/image" Target="../media/image385.png"/><Relationship Id="rId8" Type="http://schemas.openxmlformats.org/officeDocument/2006/relationships/image" Target="../media/image386.png"/><Relationship Id="rId9" Type="http://schemas.openxmlformats.org/officeDocument/2006/relationships/image" Target="../media/image387.png"/><Relationship Id="rId10" Type="http://schemas.openxmlformats.org/officeDocument/2006/relationships/image" Target="../media/image388.png"/><Relationship Id="rId11" Type="http://schemas.openxmlformats.org/officeDocument/2006/relationships/image" Target="../media/image389.png"/><Relationship Id="rId12" Type="http://schemas.openxmlformats.org/officeDocument/2006/relationships/image" Target="../media/image390.png"/><Relationship Id="rId13" Type="http://schemas.openxmlformats.org/officeDocument/2006/relationships/image" Target="../media/image391.jpg"/><Relationship Id="rId14" Type="http://schemas.openxmlformats.org/officeDocument/2006/relationships/image" Target="../media/image392.png"/></Relationships>
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93.png"/><Relationship Id="rId3" Type="http://schemas.openxmlformats.org/officeDocument/2006/relationships/image" Target="../media/image394.png"/><Relationship Id="rId4" Type="http://schemas.openxmlformats.org/officeDocument/2006/relationships/image" Target="../media/image395.jpg"/><Relationship Id="rId5" Type="http://schemas.openxmlformats.org/officeDocument/2006/relationships/image" Target="../media/image396.png"/><Relationship Id="rId6" Type="http://schemas.openxmlformats.org/officeDocument/2006/relationships/image" Target="../media/image397.jpg"/></Relationships>
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98.png"/><Relationship Id="rId3" Type="http://schemas.openxmlformats.org/officeDocument/2006/relationships/image" Target="../media/image399.png"/><Relationship Id="rId4" Type="http://schemas.openxmlformats.org/officeDocument/2006/relationships/image" Target="../media/image400.jpg"/><Relationship Id="rId5" Type="http://schemas.openxmlformats.org/officeDocument/2006/relationships/image" Target="../media/image401.jpg"/><Relationship Id="rId6" Type="http://schemas.openxmlformats.org/officeDocument/2006/relationships/image" Target="../media/image402.png"/><Relationship Id="rId7" Type="http://schemas.openxmlformats.org/officeDocument/2006/relationships/image" Target="../media/image403.jpg"/><Relationship Id="rId8" Type="http://schemas.openxmlformats.org/officeDocument/2006/relationships/image" Target="../media/image404.jpg"/><Relationship Id="rId9" Type="http://schemas.openxmlformats.org/officeDocument/2006/relationships/image" Target="../media/image405.jpg"/><Relationship Id="rId10" Type="http://schemas.openxmlformats.org/officeDocument/2006/relationships/image" Target="../media/image406.jpg"/><Relationship Id="rId11" Type="http://schemas.openxmlformats.org/officeDocument/2006/relationships/image" Target="../media/image407.jpg"/><Relationship Id="rId12" Type="http://schemas.openxmlformats.org/officeDocument/2006/relationships/image" Target="../media/image408.jpg"/><Relationship Id="rId13" Type="http://schemas.openxmlformats.org/officeDocument/2006/relationships/image" Target="../media/image409.jpg"/><Relationship Id="rId14" Type="http://schemas.openxmlformats.org/officeDocument/2006/relationships/image" Target="../media/image410.png"/><Relationship Id="rId15" Type="http://schemas.openxmlformats.org/officeDocument/2006/relationships/image" Target="../media/image411.jpg"/><Relationship Id="rId16" Type="http://schemas.openxmlformats.org/officeDocument/2006/relationships/image" Target="../media/image412.png"/><Relationship Id="rId17" Type="http://schemas.openxmlformats.org/officeDocument/2006/relationships/image" Target="../media/image413.jpg"/><Relationship Id="rId18" Type="http://schemas.openxmlformats.org/officeDocument/2006/relationships/image" Target="../media/image414.jpg"/></Relationships>
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5.png"/><Relationship Id="rId3" Type="http://schemas.openxmlformats.org/officeDocument/2006/relationships/image" Target="../media/image416.png"/><Relationship Id="rId4" Type="http://schemas.openxmlformats.org/officeDocument/2006/relationships/image" Target="../media/image417.jpg"/><Relationship Id="rId5" Type="http://schemas.openxmlformats.org/officeDocument/2006/relationships/image" Target="../media/image418.png"/><Relationship Id="rId6" Type="http://schemas.openxmlformats.org/officeDocument/2006/relationships/image" Target="../media/image419.png"/><Relationship Id="rId7" Type="http://schemas.openxmlformats.org/officeDocument/2006/relationships/image" Target="../media/image420.png"/><Relationship Id="rId8" Type="http://schemas.openxmlformats.org/officeDocument/2006/relationships/image" Target="../media/image421.png"/><Relationship Id="rId9" Type="http://schemas.openxmlformats.org/officeDocument/2006/relationships/image" Target="../media/image422.png"/><Relationship Id="rId10" Type="http://schemas.openxmlformats.org/officeDocument/2006/relationships/image" Target="../media/image423.png"/><Relationship Id="rId11" Type="http://schemas.openxmlformats.org/officeDocument/2006/relationships/image" Target="../media/image424.png"/><Relationship Id="rId12" Type="http://schemas.openxmlformats.org/officeDocument/2006/relationships/image" Target="../media/image425.png"/><Relationship Id="rId13" Type="http://schemas.openxmlformats.org/officeDocument/2006/relationships/image" Target="../media/image426.png"/><Relationship Id="rId14" Type="http://schemas.openxmlformats.org/officeDocument/2006/relationships/image" Target="../media/image427.png"/><Relationship Id="rId15" Type="http://schemas.openxmlformats.org/officeDocument/2006/relationships/image" Target="../media/image428.png"/><Relationship Id="rId16" Type="http://schemas.openxmlformats.org/officeDocument/2006/relationships/image" Target="../media/image429.png"/><Relationship Id="rId17" Type="http://schemas.openxmlformats.org/officeDocument/2006/relationships/image" Target="../media/image430.png"/><Relationship Id="rId18" Type="http://schemas.openxmlformats.org/officeDocument/2006/relationships/image" Target="../media/image431.png"/></Relationships>
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32.jpg"/><Relationship Id="rId3" Type="http://schemas.openxmlformats.org/officeDocument/2006/relationships/image" Target="../media/image433.jp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Relationship Id="rId3" Type="http://schemas.openxmlformats.org/officeDocument/2006/relationships/image" Target="../media/image29.png"/><Relationship Id="rId4" Type="http://schemas.openxmlformats.org/officeDocument/2006/relationships/image" Target="../media/image30.png"/><Relationship Id="rId5" Type="http://schemas.openxmlformats.org/officeDocument/2006/relationships/image" Target="../media/image31.png"/><Relationship Id="rId6" Type="http://schemas.openxmlformats.org/officeDocument/2006/relationships/image" Target="../media/image32.png"/><Relationship Id="rId7" Type="http://schemas.openxmlformats.org/officeDocument/2006/relationships/image" Target="../media/image33.png"/><Relationship Id="rId8" Type="http://schemas.openxmlformats.org/officeDocument/2006/relationships/image" Target="../media/image34.png"/><Relationship Id="rId9" Type="http://schemas.openxmlformats.org/officeDocument/2006/relationships/image" Target="../media/image35.png"/><Relationship Id="rId10" Type="http://schemas.openxmlformats.org/officeDocument/2006/relationships/image" Target="../media/image36.png"/><Relationship Id="rId11" Type="http://schemas.openxmlformats.org/officeDocument/2006/relationships/image" Target="../media/image37.jpg"/><Relationship Id="rId12" Type="http://schemas.openxmlformats.org/officeDocument/2006/relationships/image" Target="../media/image38.jpg"/><Relationship Id="rId13" Type="http://schemas.openxmlformats.org/officeDocument/2006/relationships/image" Target="../media/image39.pn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png"/><Relationship Id="rId3" Type="http://schemas.openxmlformats.org/officeDocument/2006/relationships/image" Target="../media/image41.png"/><Relationship Id="rId4" Type="http://schemas.openxmlformats.org/officeDocument/2006/relationships/image" Target="../media/image42.jpg"/><Relationship Id="rId5" Type="http://schemas.openxmlformats.org/officeDocument/2006/relationships/image" Target="../media/image43.jpg"/><Relationship Id="rId6" Type="http://schemas.openxmlformats.org/officeDocument/2006/relationships/image" Target="../media/image44.png"/><Relationship Id="rId7" Type="http://schemas.openxmlformats.org/officeDocument/2006/relationships/image" Target="../media/image45.png"/><Relationship Id="rId8" Type="http://schemas.openxmlformats.org/officeDocument/2006/relationships/image" Target="../media/image46.png"/><Relationship Id="rId9" Type="http://schemas.openxmlformats.org/officeDocument/2006/relationships/image" Target="../media/image47.png"/><Relationship Id="rId10" Type="http://schemas.openxmlformats.org/officeDocument/2006/relationships/image" Target="../media/image48.png"/><Relationship Id="rId11" Type="http://schemas.openxmlformats.org/officeDocument/2006/relationships/image" Target="../media/image49.png"/><Relationship Id="rId12" Type="http://schemas.openxmlformats.org/officeDocument/2006/relationships/image" Target="../media/image50.png"/><Relationship Id="rId13" Type="http://schemas.openxmlformats.org/officeDocument/2006/relationships/image" Target="../media/image51.png"/><Relationship Id="rId14" Type="http://schemas.openxmlformats.org/officeDocument/2006/relationships/image" Target="../media/image52.png"/><Relationship Id="rId15" Type="http://schemas.openxmlformats.org/officeDocument/2006/relationships/image" Target="../media/image53.png"/><Relationship Id="rId16" Type="http://schemas.openxmlformats.org/officeDocument/2006/relationships/image" Target="../media/image54.png"/><Relationship Id="rId17" Type="http://schemas.openxmlformats.org/officeDocument/2006/relationships/image" Target="../media/image55.png"/><Relationship Id="rId18" Type="http://schemas.openxmlformats.org/officeDocument/2006/relationships/image" Target="../media/image56.png"/><Relationship Id="rId19" Type="http://schemas.openxmlformats.org/officeDocument/2006/relationships/image" Target="../media/image57.png"/><Relationship Id="rId20" Type="http://schemas.openxmlformats.org/officeDocument/2006/relationships/image" Target="../media/image58.png"/><Relationship Id="rId21" Type="http://schemas.openxmlformats.org/officeDocument/2006/relationships/image" Target="../media/image59.png"/><Relationship Id="rId22" Type="http://schemas.openxmlformats.org/officeDocument/2006/relationships/image" Target="../media/image60.png"/><Relationship Id="rId23" Type="http://schemas.openxmlformats.org/officeDocument/2006/relationships/image" Target="../media/image61.png"/><Relationship Id="rId24" Type="http://schemas.openxmlformats.org/officeDocument/2006/relationships/image" Target="../media/image62.png"/><Relationship Id="rId25" Type="http://schemas.openxmlformats.org/officeDocument/2006/relationships/image" Target="../media/image63.png"/><Relationship Id="rId26" Type="http://schemas.openxmlformats.org/officeDocument/2006/relationships/image" Target="../media/image64.png"/><Relationship Id="rId27" Type="http://schemas.openxmlformats.org/officeDocument/2006/relationships/image" Target="../media/image65.png"/><Relationship Id="rId28" Type="http://schemas.openxmlformats.org/officeDocument/2006/relationships/image" Target="../media/image66.png"/><Relationship Id="rId29" Type="http://schemas.openxmlformats.org/officeDocument/2006/relationships/image" Target="../media/image67.png"/><Relationship Id="rId30" Type="http://schemas.openxmlformats.org/officeDocument/2006/relationships/image" Target="../media/image68.png"/><Relationship Id="rId31" Type="http://schemas.openxmlformats.org/officeDocument/2006/relationships/image" Target="../media/image69.png"/><Relationship Id="rId32" Type="http://schemas.openxmlformats.org/officeDocument/2006/relationships/image" Target="../media/image70.png"/><Relationship Id="rId33" Type="http://schemas.openxmlformats.org/officeDocument/2006/relationships/image" Target="../media/image71.png"/><Relationship Id="rId34" Type="http://schemas.openxmlformats.org/officeDocument/2006/relationships/image" Target="../media/image72.pn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3.png"/><Relationship Id="rId3" Type="http://schemas.openxmlformats.org/officeDocument/2006/relationships/image" Target="../media/image74.jpg"/><Relationship Id="rId4" Type="http://schemas.openxmlformats.org/officeDocument/2006/relationships/image" Target="../media/image75.png"/><Relationship Id="rId5" Type="http://schemas.openxmlformats.org/officeDocument/2006/relationships/image" Target="../media/image76.jpg"/><Relationship Id="rId6" Type="http://schemas.openxmlformats.org/officeDocument/2006/relationships/image" Target="../media/image77.png"/><Relationship Id="rId7" Type="http://schemas.openxmlformats.org/officeDocument/2006/relationships/image" Target="../media/image78.png"/><Relationship Id="rId8" Type="http://schemas.openxmlformats.org/officeDocument/2006/relationships/image" Target="../media/image79.jpg"/><Relationship Id="rId9" Type="http://schemas.openxmlformats.org/officeDocument/2006/relationships/image" Target="../media/image80.jpg"/><Relationship Id="rId10" Type="http://schemas.openxmlformats.org/officeDocument/2006/relationships/image" Target="../media/image81.png"/><Relationship Id="rId11" Type="http://schemas.openxmlformats.org/officeDocument/2006/relationships/image" Target="../media/image82.pn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3.png"/><Relationship Id="rId3" Type="http://schemas.openxmlformats.org/officeDocument/2006/relationships/image" Target="../media/image84.png"/><Relationship Id="rId4" Type="http://schemas.openxmlformats.org/officeDocument/2006/relationships/image" Target="../media/image85.jpg"/><Relationship Id="rId5" Type="http://schemas.openxmlformats.org/officeDocument/2006/relationships/image" Target="../media/image86.jpg"/><Relationship Id="rId6" Type="http://schemas.openxmlformats.org/officeDocument/2006/relationships/image" Target="../media/image87.png"/><Relationship Id="rId7" Type="http://schemas.openxmlformats.org/officeDocument/2006/relationships/image" Target="../media/image88.png"/><Relationship Id="rId8" Type="http://schemas.openxmlformats.org/officeDocument/2006/relationships/image" Target="../media/image89.png"/><Relationship Id="rId9" Type="http://schemas.openxmlformats.org/officeDocument/2006/relationships/image" Target="../media/image90.png"/><Relationship Id="rId10" Type="http://schemas.openxmlformats.org/officeDocument/2006/relationships/image" Target="../media/image91.png"/><Relationship Id="rId11" Type="http://schemas.openxmlformats.org/officeDocument/2006/relationships/image" Target="../media/image92.png"/><Relationship Id="rId12" Type="http://schemas.openxmlformats.org/officeDocument/2006/relationships/image" Target="../media/image93.png"/><Relationship Id="rId13" Type="http://schemas.openxmlformats.org/officeDocument/2006/relationships/image" Target="../media/image94.png"/><Relationship Id="rId14" Type="http://schemas.openxmlformats.org/officeDocument/2006/relationships/image" Target="../media/image95.png"/><Relationship Id="rId15" Type="http://schemas.openxmlformats.org/officeDocument/2006/relationships/image" Target="../media/image96.png"/><Relationship Id="rId16" Type="http://schemas.openxmlformats.org/officeDocument/2006/relationships/image" Target="../media/image97.png"/><Relationship Id="rId17" Type="http://schemas.openxmlformats.org/officeDocument/2006/relationships/image" Target="../media/image98.png"/><Relationship Id="rId18" Type="http://schemas.openxmlformats.org/officeDocument/2006/relationships/image" Target="../media/image99.png"/><Relationship Id="rId19" Type="http://schemas.openxmlformats.org/officeDocument/2006/relationships/image" Target="../media/image100.png"/><Relationship Id="rId20" Type="http://schemas.openxmlformats.org/officeDocument/2006/relationships/image" Target="../media/image101.png"/><Relationship Id="rId21" Type="http://schemas.openxmlformats.org/officeDocument/2006/relationships/image" Target="../media/image102.png"/><Relationship Id="rId22" Type="http://schemas.openxmlformats.org/officeDocument/2006/relationships/image" Target="../media/image103.png"/><Relationship Id="rId23" Type="http://schemas.openxmlformats.org/officeDocument/2006/relationships/image" Target="../media/image104.png"/><Relationship Id="rId24" Type="http://schemas.openxmlformats.org/officeDocument/2006/relationships/image" Target="../media/image105.png"/><Relationship Id="rId25" Type="http://schemas.openxmlformats.org/officeDocument/2006/relationships/image" Target="../media/image106.png"/><Relationship Id="rId26" Type="http://schemas.openxmlformats.org/officeDocument/2006/relationships/image" Target="../media/image107.png"/><Relationship Id="rId27" Type="http://schemas.openxmlformats.org/officeDocument/2006/relationships/image" Target="../media/image108.png"/><Relationship Id="rId28" Type="http://schemas.openxmlformats.org/officeDocument/2006/relationships/image" Target="../media/image109.png"/><Relationship Id="rId29" Type="http://schemas.openxmlformats.org/officeDocument/2006/relationships/image" Target="../media/image110.png"/><Relationship Id="rId30" Type="http://schemas.openxmlformats.org/officeDocument/2006/relationships/image" Target="../media/image111.png"/><Relationship Id="rId31" Type="http://schemas.openxmlformats.org/officeDocument/2006/relationships/image" Target="../media/image112.png"/><Relationship Id="rId32" Type="http://schemas.openxmlformats.org/officeDocument/2006/relationships/image" Target="../media/image113.png"/><Relationship Id="rId33" Type="http://schemas.openxmlformats.org/officeDocument/2006/relationships/image" Target="../media/image114.png"/><Relationship Id="rId34" Type="http://schemas.openxmlformats.org/officeDocument/2006/relationships/image" Target="../media/image115.png"/><Relationship Id="rId35" Type="http://schemas.openxmlformats.org/officeDocument/2006/relationships/image" Target="../media/image116.png"/><Relationship Id="rId36" Type="http://schemas.openxmlformats.org/officeDocument/2006/relationships/image" Target="../media/image117.png"/><Relationship Id="rId37" Type="http://schemas.openxmlformats.org/officeDocument/2006/relationships/image" Target="../media/image118.png"/><Relationship Id="rId38" Type="http://schemas.openxmlformats.org/officeDocument/2006/relationships/image" Target="../media/image119.png"/><Relationship Id="rId39" Type="http://schemas.openxmlformats.org/officeDocument/2006/relationships/image" Target="../media/image120.png"/><Relationship Id="rId40" Type="http://schemas.openxmlformats.org/officeDocument/2006/relationships/image" Target="../media/image121.png"/><Relationship Id="rId41" Type="http://schemas.openxmlformats.org/officeDocument/2006/relationships/image" Target="../media/image122.png"/><Relationship Id="rId42" Type="http://schemas.openxmlformats.org/officeDocument/2006/relationships/image" Target="../media/image123.png"/><Relationship Id="rId43" Type="http://schemas.openxmlformats.org/officeDocument/2006/relationships/image" Target="../media/image124.png"/><Relationship Id="rId44" Type="http://schemas.openxmlformats.org/officeDocument/2006/relationships/image" Target="../media/image125.png"/><Relationship Id="rId45" Type="http://schemas.openxmlformats.org/officeDocument/2006/relationships/image" Target="../media/image126.png"/><Relationship Id="rId46" Type="http://schemas.openxmlformats.org/officeDocument/2006/relationships/image" Target="../media/image127.png"/><Relationship Id="rId47" Type="http://schemas.openxmlformats.org/officeDocument/2006/relationships/image" Target="../media/image128.png"/><Relationship Id="rId48" Type="http://schemas.openxmlformats.org/officeDocument/2006/relationships/image" Target="../media/image129.png"/><Relationship Id="rId49" Type="http://schemas.openxmlformats.org/officeDocument/2006/relationships/image" Target="../media/image130.png"/><Relationship Id="rId50" Type="http://schemas.openxmlformats.org/officeDocument/2006/relationships/image" Target="../media/image131.png"/><Relationship Id="rId51" Type="http://schemas.openxmlformats.org/officeDocument/2006/relationships/image" Target="../media/image132.png"/><Relationship Id="rId52" Type="http://schemas.openxmlformats.org/officeDocument/2006/relationships/image" Target="../media/image133.png"/><Relationship Id="rId53" Type="http://schemas.openxmlformats.org/officeDocument/2006/relationships/image" Target="../media/image134.png"/><Relationship Id="rId54" Type="http://schemas.openxmlformats.org/officeDocument/2006/relationships/image" Target="../media/image135.png"/><Relationship Id="rId55" Type="http://schemas.openxmlformats.org/officeDocument/2006/relationships/image" Target="../media/image136.png"/><Relationship Id="rId56" Type="http://schemas.openxmlformats.org/officeDocument/2006/relationships/image" Target="../media/image137.png"/><Relationship Id="rId57" Type="http://schemas.openxmlformats.org/officeDocument/2006/relationships/image" Target="../media/image138.png"/><Relationship Id="rId58" Type="http://schemas.openxmlformats.org/officeDocument/2006/relationships/image" Target="../media/image139.png"/><Relationship Id="rId59" Type="http://schemas.openxmlformats.org/officeDocument/2006/relationships/image" Target="../media/image140.png"/><Relationship Id="rId60" Type="http://schemas.openxmlformats.org/officeDocument/2006/relationships/image" Target="../media/image141.png"/><Relationship Id="rId61" Type="http://schemas.openxmlformats.org/officeDocument/2006/relationships/image" Target="../media/image142.png"/><Relationship Id="rId62" Type="http://schemas.openxmlformats.org/officeDocument/2006/relationships/image" Target="../media/image143.png"/><Relationship Id="rId63" Type="http://schemas.openxmlformats.org/officeDocument/2006/relationships/image" Target="../media/image144.png"/><Relationship Id="rId64" Type="http://schemas.openxmlformats.org/officeDocument/2006/relationships/image" Target="../media/image145.png"/><Relationship Id="rId65" Type="http://schemas.openxmlformats.org/officeDocument/2006/relationships/image" Target="../media/image146.png"/><Relationship Id="rId66" Type="http://schemas.openxmlformats.org/officeDocument/2006/relationships/image" Target="../media/image147.png"/><Relationship Id="rId67" Type="http://schemas.openxmlformats.org/officeDocument/2006/relationships/image" Target="../media/image148.png"/><Relationship Id="rId68" Type="http://schemas.openxmlformats.org/officeDocument/2006/relationships/image" Target="../media/image149.png"/><Relationship Id="rId69" Type="http://schemas.openxmlformats.org/officeDocument/2006/relationships/image" Target="../media/image150.png"/><Relationship Id="rId70" Type="http://schemas.openxmlformats.org/officeDocument/2006/relationships/image" Target="../media/image151.png"/><Relationship Id="rId71" Type="http://schemas.openxmlformats.org/officeDocument/2006/relationships/image" Target="../media/image152.png"/><Relationship Id="rId72" Type="http://schemas.openxmlformats.org/officeDocument/2006/relationships/image" Target="../media/image153.png"/><Relationship Id="rId73" Type="http://schemas.openxmlformats.org/officeDocument/2006/relationships/image" Target="../media/image154.png"/><Relationship Id="rId74" Type="http://schemas.openxmlformats.org/officeDocument/2006/relationships/image" Target="../media/image155.png"/><Relationship Id="rId75" Type="http://schemas.openxmlformats.org/officeDocument/2006/relationships/image" Target="../media/image156.png"/><Relationship Id="rId76" Type="http://schemas.openxmlformats.org/officeDocument/2006/relationships/image" Target="../media/image157.png"/><Relationship Id="rId77" Type="http://schemas.openxmlformats.org/officeDocument/2006/relationships/image" Target="../media/image158.png"/><Relationship Id="rId78" Type="http://schemas.openxmlformats.org/officeDocument/2006/relationships/image" Target="../media/image159.png"/><Relationship Id="rId79" Type="http://schemas.openxmlformats.org/officeDocument/2006/relationships/image" Target="../media/image160.png"/><Relationship Id="rId80" Type="http://schemas.openxmlformats.org/officeDocument/2006/relationships/image" Target="../media/image161.png"/><Relationship Id="rId81" Type="http://schemas.openxmlformats.org/officeDocument/2006/relationships/image" Target="../media/image162.png"/><Relationship Id="rId82" Type="http://schemas.openxmlformats.org/officeDocument/2006/relationships/image" Target="../media/image163.png"/><Relationship Id="rId83" Type="http://schemas.openxmlformats.org/officeDocument/2006/relationships/image" Target="../media/image164.png"/><Relationship Id="rId84" Type="http://schemas.openxmlformats.org/officeDocument/2006/relationships/image" Target="../media/image165.png"/><Relationship Id="rId85" Type="http://schemas.openxmlformats.org/officeDocument/2006/relationships/image" Target="../media/image166.png"/><Relationship Id="rId86" Type="http://schemas.openxmlformats.org/officeDocument/2006/relationships/image" Target="../media/image167.png"/><Relationship Id="rId87" Type="http://schemas.openxmlformats.org/officeDocument/2006/relationships/image" Target="../media/image168.pn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9.png"/><Relationship Id="rId3" Type="http://schemas.openxmlformats.org/officeDocument/2006/relationships/image" Target="../media/image170.png"/><Relationship Id="rId4" Type="http://schemas.openxmlformats.org/officeDocument/2006/relationships/image" Target="../media/image171.jpg"/><Relationship Id="rId5" Type="http://schemas.openxmlformats.org/officeDocument/2006/relationships/image" Target="../media/image172.png"/><Relationship Id="rId6" Type="http://schemas.openxmlformats.org/officeDocument/2006/relationships/image" Target="../media/image173.pn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4.png"/><Relationship Id="rId3" Type="http://schemas.openxmlformats.org/officeDocument/2006/relationships/image" Target="../media/image175.jpg"/><Relationship Id="rId4" Type="http://schemas.openxmlformats.org/officeDocument/2006/relationships/image" Target="../media/image176.jpg"/><Relationship Id="rId5" Type="http://schemas.openxmlformats.org/officeDocument/2006/relationships/image" Target="../media/image177.png"/><Relationship Id="rId6" Type="http://schemas.openxmlformats.org/officeDocument/2006/relationships/image" Target="../media/image178.jpg"/><Relationship Id="rId7" Type="http://schemas.openxmlformats.org/officeDocument/2006/relationships/image" Target="../media/image179.png"/><Relationship Id="rId8" Type="http://schemas.openxmlformats.org/officeDocument/2006/relationships/image" Target="../media/image180.pn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1.png"/><Relationship Id="rId3" Type="http://schemas.openxmlformats.org/officeDocument/2006/relationships/image" Target="../media/image182.png"/><Relationship Id="rId4" Type="http://schemas.openxmlformats.org/officeDocument/2006/relationships/image" Target="../media/image183.jpg"/><Relationship Id="rId5" Type="http://schemas.openxmlformats.org/officeDocument/2006/relationships/image" Target="../media/image184.jpg"/><Relationship Id="rId6" Type="http://schemas.openxmlformats.org/officeDocument/2006/relationships/image" Target="../media/image185.pn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112" y="0"/>
            <a:ext cx="9132887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220662" y="5884862"/>
            <a:ext cx="1284605" cy="708025"/>
          </a:xfrm>
          <a:custGeom>
            <a:avLst/>
            <a:gdLst/>
            <a:ahLst/>
            <a:cxnLst/>
            <a:rect l="l" t="t" r="r" b="b"/>
            <a:pathLst>
              <a:path w="1284605" h="708025">
                <a:moveTo>
                  <a:pt x="0" y="0"/>
                </a:moveTo>
                <a:lnTo>
                  <a:pt x="1284287" y="0"/>
                </a:lnTo>
                <a:lnTo>
                  <a:pt x="1284287" y="708025"/>
                </a:lnTo>
                <a:lnTo>
                  <a:pt x="0" y="708025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220662" y="5884862"/>
            <a:ext cx="1284605" cy="708025"/>
          </a:xfrm>
          <a:custGeom>
            <a:avLst/>
            <a:gdLst/>
            <a:ahLst/>
            <a:cxnLst/>
            <a:rect l="l" t="t" r="r" b="b"/>
            <a:pathLst>
              <a:path w="1284605" h="708025">
                <a:moveTo>
                  <a:pt x="0" y="0"/>
                </a:moveTo>
                <a:lnTo>
                  <a:pt x="1284289" y="0"/>
                </a:lnTo>
                <a:lnTo>
                  <a:pt x="1284289" y="708024"/>
                </a:lnTo>
                <a:lnTo>
                  <a:pt x="0" y="708024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41316" y="5124796"/>
            <a:ext cx="108065" cy="54448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51922" y="134708"/>
            <a:ext cx="4483735" cy="400050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600" i="0">
                <a:latin typeface="Verdana"/>
                <a:cs typeface="Verdana"/>
              </a:rPr>
              <a:t>IMGA General</a:t>
            </a:r>
            <a:r>
              <a:rPr dirty="0" sz="2600" spc="-100" i="0">
                <a:latin typeface="Verdana"/>
                <a:cs typeface="Verdana"/>
              </a:rPr>
              <a:t> </a:t>
            </a:r>
            <a:r>
              <a:rPr dirty="0" sz="2600" i="0">
                <a:latin typeface="Verdana"/>
                <a:cs typeface="Verdana"/>
              </a:rPr>
              <a:t>Assembly</a:t>
            </a:r>
            <a:endParaRPr sz="2600">
              <a:latin typeface="Verdana"/>
              <a:cs typeface="Verdan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1922" y="985608"/>
            <a:ext cx="4482465" cy="122110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000" b="1">
                <a:solidFill>
                  <a:srgbClr val="C00000"/>
                </a:solidFill>
                <a:latin typeface="Verdana"/>
                <a:cs typeface="Verdana"/>
              </a:rPr>
              <a:t>WMG Torino 2013</a:t>
            </a:r>
            <a:r>
              <a:rPr dirty="0" sz="2000" spc="-100" b="1">
                <a:solidFill>
                  <a:srgbClr val="C00000"/>
                </a:solidFill>
                <a:latin typeface="Verdana"/>
                <a:cs typeface="Verdana"/>
              </a:rPr>
              <a:t> </a:t>
            </a:r>
            <a:r>
              <a:rPr dirty="0" sz="2000" b="1">
                <a:solidFill>
                  <a:srgbClr val="C00000"/>
                </a:solidFill>
                <a:latin typeface="Verdana"/>
                <a:cs typeface="Verdana"/>
              </a:rPr>
              <a:t>Presentation</a:t>
            </a:r>
            <a:endParaRPr sz="20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500">
              <a:latin typeface="Times New Roman"/>
              <a:cs typeface="Times New Roman"/>
            </a:endParaRPr>
          </a:p>
          <a:p>
            <a:pPr marL="12700">
              <a:lnSpc>
                <a:spcPts val="2130"/>
              </a:lnSpc>
            </a:pPr>
            <a:r>
              <a:rPr dirty="0" sz="1800" b="1">
                <a:solidFill>
                  <a:srgbClr val="C00000"/>
                </a:solidFill>
                <a:latin typeface="Verdana"/>
                <a:cs typeface="Verdana"/>
              </a:rPr>
              <a:t>Saint</a:t>
            </a:r>
            <a:r>
              <a:rPr dirty="0" sz="1800" spc="-100" b="1">
                <a:solidFill>
                  <a:srgbClr val="C00000"/>
                </a:solidFill>
                <a:latin typeface="Verdana"/>
                <a:cs typeface="Verdana"/>
              </a:rPr>
              <a:t> </a:t>
            </a:r>
            <a:r>
              <a:rPr dirty="0" sz="1800" b="1">
                <a:solidFill>
                  <a:srgbClr val="C00000"/>
                </a:solidFill>
                <a:latin typeface="Verdana"/>
                <a:cs typeface="Verdana"/>
              </a:rPr>
              <a:t>Petersburg</a:t>
            </a:r>
            <a:endParaRPr sz="1800">
              <a:latin typeface="Verdana"/>
              <a:cs typeface="Verdana"/>
            </a:endParaRPr>
          </a:p>
          <a:p>
            <a:pPr marL="12700">
              <a:lnSpc>
                <a:spcPts val="2130"/>
              </a:lnSpc>
            </a:pPr>
            <a:r>
              <a:rPr dirty="0" sz="1800">
                <a:solidFill>
                  <a:srgbClr val="C00000"/>
                </a:solidFill>
                <a:latin typeface="Verdana"/>
                <a:cs typeface="Verdana"/>
              </a:rPr>
              <a:t>27 </a:t>
            </a:r>
            <a:r>
              <a:rPr dirty="0" sz="1800" spc="-50">
                <a:solidFill>
                  <a:srgbClr val="C00000"/>
                </a:solidFill>
                <a:latin typeface="Verdana"/>
                <a:cs typeface="Verdana"/>
              </a:rPr>
              <a:t>May,</a:t>
            </a:r>
            <a:r>
              <a:rPr dirty="0" sz="1800" spc="-90">
                <a:solidFill>
                  <a:srgbClr val="C00000"/>
                </a:solidFill>
                <a:latin typeface="Verdana"/>
                <a:cs typeface="Verdana"/>
              </a:rPr>
              <a:t> </a:t>
            </a:r>
            <a:r>
              <a:rPr dirty="0" sz="1800">
                <a:solidFill>
                  <a:srgbClr val="C00000"/>
                </a:solidFill>
                <a:latin typeface="Verdana"/>
                <a:cs typeface="Verdana"/>
              </a:rPr>
              <a:t>2013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1922" y="4643208"/>
            <a:ext cx="3694429" cy="5264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000">
                <a:solidFill>
                  <a:srgbClr val="C00000"/>
                </a:solidFill>
                <a:latin typeface="Verdana"/>
                <a:cs typeface="Verdana"/>
              </a:rPr>
              <a:t>Bernardino</a:t>
            </a:r>
            <a:r>
              <a:rPr dirty="0" sz="2000" spc="-95">
                <a:solidFill>
                  <a:srgbClr val="C00000"/>
                </a:solidFill>
                <a:latin typeface="Verdana"/>
                <a:cs typeface="Verdana"/>
              </a:rPr>
              <a:t> </a:t>
            </a:r>
            <a:r>
              <a:rPr dirty="0" sz="2000" spc="-5">
                <a:solidFill>
                  <a:srgbClr val="C00000"/>
                </a:solidFill>
                <a:latin typeface="Verdana"/>
                <a:cs typeface="Verdana"/>
              </a:rPr>
              <a:t>Chiavola</a:t>
            </a:r>
            <a:endParaRPr sz="20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dirty="0" sz="1400">
                <a:solidFill>
                  <a:srgbClr val="C00000"/>
                </a:solidFill>
                <a:latin typeface="Verdana"/>
                <a:cs typeface="Verdana"/>
              </a:rPr>
              <a:t>WMG </a:t>
            </a:r>
            <a:r>
              <a:rPr dirty="0" sz="1400" spc="-30">
                <a:solidFill>
                  <a:srgbClr val="C00000"/>
                </a:solidFill>
                <a:latin typeface="Verdana"/>
                <a:cs typeface="Verdana"/>
              </a:rPr>
              <a:t>Torino </a:t>
            </a:r>
            <a:r>
              <a:rPr dirty="0" sz="1400">
                <a:solidFill>
                  <a:srgbClr val="C00000"/>
                </a:solidFill>
                <a:latin typeface="Verdana"/>
                <a:cs typeface="Verdana"/>
              </a:rPr>
              <a:t>2013 </a:t>
            </a:r>
            <a:r>
              <a:rPr dirty="0" sz="1400" spc="-5">
                <a:solidFill>
                  <a:srgbClr val="C00000"/>
                </a:solidFill>
                <a:latin typeface="Verdana"/>
                <a:cs typeface="Verdana"/>
              </a:rPr>
              <a:t>Chief Executive</a:t>
            </a:r>
            <a:r>
              <a:rPr dirty="0" sz="1400" spc="-30">
                <a:solidFill>
                  <a:srgbClr val="C00000"/>
                </a:solidFill>
                <a:latin typeface="Verdana"/>
                <a:cs typeface="Verdana"/>
              </a:rPr>
              <a:t> </a:t>
            </a:r>
            <a:r>
              <a:rPr dirty="0" sz="1400">
                <a:solidFill>
                  <a:srgbClr val="C00000"/>
                </a:solidFill>
                <a:latin typeface="Verdana"/>
                <a:cs typeface="Verdana"/>
              </a:rPr>
              <a:t>Officer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587" y="6159500"/>
            <a:ext cx="4579937" cy="6984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8977" y="186905"/>
            <a:ext cx="3893185" cy="713740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77800"/>
              </a:lnSpc>
              <a:tabLst>
                <a:tab pos="742315" algn="l"/>
              </a:tabLst>
            </a:pPr>
            <a:r>
              <a:rPr dirty="0"/>
              <a:t>CO	Organisati</a:t>
            </a:r>
            <a:r>
              <a:rPr dirty="0" spc="-5"/>
              <a:t>o</a:t>
            </a:r>
            <a:r>
              <a:rPr dirty="0"/>
              <a:t>nal </a:t>
            </a:r>
            <a:r>
              <a:rPr dirty="0" i="1"/>
              <a:t> </a:t>
            </a:r>
            <a:r>
              <a:rPr dirty="0" spc="-5" i="1"/>
              <a:t>Structure</a:t>
            </a:r>
          </a:p>
        </p:txBody>
      </p:sp>
      <p:sp>
        <p:nvSpPr>
          <p:cNvPr id="3" name="object 3"/>
          <p:cNvSpPr/>
          <p:nvPr/>
        </p:nvSpPr>
        <p:spPr>
          <a:xfrm>
            <a:off x="5218112" y="0"/>
            <a:ext cx="3876675" cy="7524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8303666" y="5983084"/>
            <a:ext cx="668883" cy="80347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5468142" y="2476500"/>
            <a:ext cx="11430" cy="0"/>
          </a:xfrm>
          <a:custGeom>
            <a:avLst/>
            <a:gdLst/>
            <a:ahLst/>
            <a:cxnLst/>
            <a:rect l="l" t="t" r="r" b="b"/>
            <a:pathLst>
              <a:path w="11429" h="0">
                <a:moveTo>
                  <a:pt x="11114" y="0"/>
                </a:moveTo>
                <a:lnTo>
                  <a:pt x="0" y="0"/>
                </a:lnTo>
              </a:path>
            </a:pathLst>
          </a:custGeom>
          <a:ln w="1111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5468142" y="4216396"/>
            <a:ext cx="11430" cy="0"/>
          </a:xfrm>
          <a:custGeom>
            <a:avLst/>
            <a:gdLst/>
            <a:ahLst/>
            <a:cxnLst/>
            <a:rect l="l" t="t" r="r" b="b"/>
            <a:pathLst>
              <a:path w="11429" h="0">
                <a:moveTo>
                  <a:pt x="11114" y="0"/>
                </a:moveTo>
                <a:lnTo>
                  <a:pt x="0" y="0"/>
                </a:lnTo>
              </a:path>
            </a:pathLst>
          </a:custGeom>
          <a:ln w="1111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808918" y="1005834"/>
            <a:ext cx="1512912" cy="88946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5104015" y="1030784"/>
            <a:ext cx="943494" cy="85205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741862" y="938212"/>
            <a:ext cx="1492250" cy="868680"/>
          </a:xfrm>
          <a:custGeom>
            <a:avLst/>
            <a:gdLst/>
            <a:ahLst/>
            <a:cxnLst/>
            <a:rect l="l" t="t" r="r" b="b"/>
            <a:pathLst>
              <a:path w="1492250" h="868680">
                <a:moveTo>
                  <a:pt x="0" y="0"/>
                </a:moveTo>
                <a:lnTo>
                  <a:pt x="1492250" y="0"/>
                </a:lnTo>
                <a:lnTo>
                  <a:pt x="1492250" y="868362"/>
                </a:lnTo>
                <a:lnTo>
                  <a:pt x="0" y="868362"/>
                </a:lnTo>
                <a:lnTo>
                  <a:pt x="0" y="0"/>
                </a:lnTo>
                <a:close/>
              </a:path>
            </a:pathLst>
          </a:custGeom>
          <a:solidFill>
            <a:srgbClr val="EDEDE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5141417" y="951807"/>
            <a:ext cx="702425" cy="28263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5116486" y="1130536"/>
            <a:ext cx="777239" cy="29510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5104015" y="1334192"/>
            <a:ext cx="789708" cy="28263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5025047" y="1512920"/>
            <a:ext cx="943494" cy="29510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 txBox="1"/>
          <p:nvPr/>
        </p:nvSpPr>
        <p:spPr>
          <a:xfrm>
            <a:off x="4741862" y="938212"/>
            <a:ext cx="1492250" cy="868680"/>
          </a:xfrm>
          <a:prstGeom prst="rect">
            <a:avLst/>
          </a:prstGeom>
          <a:ln w="12699">
            <a:solidFill>
              <a:srgbClr val="6095C9"/>
            </a:solidFill>
          </a:ln>
        </p:spPr>
        <p:txBody>
          <a:bodyPr wrap="square" lIns="0" tIns="36194" rIns="0" bIns="0" rtlCol="0" vert="horz">
            <a:spAutoFit/>
          </a:bodyPr>
          <a:lstStyle/>
          <a:p>
            <a:pPr algn="just" marL="391160" marR="379095" indent="48895">
              <a:lnSpc>
                <a:spcPct val="104200"/>
              </a:lnSpc>
              <a:spcBef>
                <a:spcPts val="284"/>
              </a:spcBef>
            </a:pPr>
            <a:r>
              <a:rPr dirty="0" sz="1200" spc="-5" b="1">
                <a:latin typeface="Calibri"/>
                <a:cs typeface="Calibri"/>
              </a:rPr>
              <a:t>President  Organising  </a:t>
            </a:r>
            <a:r>
              <a:rPr dirty="0" sz="1200" spc="15" b="1">
                <a:latin typeface="Calibri"/>
                <a:cs typeface="Calibri"/>
              </a:rPr>
              <a:t>CommiYee</a:t>
            </a:r>
            <a:endParaRPr sz="1200">
              <a:latin typeface="Calibri"/>
              <a:cs typeface="Calibri"/>
            </a:endParaRPr>
          </a:p>
          <a:p>
            <a:pPr marL="322580">
              <a:lnSpc>
                <a:spcPct val="100000"/>
              </a:lnSpc>
              <a:spcBef>
                <a:spcPts val="105"/>
              </a:spcBef>
            </a:pPr>
            <a:r>
              <a:rPr dirty="0" sz="1200" b="1">
                <a:latin typeface="Calibri"/>
                <a:cs typeface="Calibri"/>
              </a:rPr>
              <a:t>F.</a:t>
            </a:r>
            <a:r>
              <a:rPr dirty="0" sz="1200" spc="-100" b="1">
                <a:latin typeface="Calibri"/>
                <a:cs typeface="Calibri"/>
              </a:rPr>
              <a:t> </a:t>
            </a:r>
            <a:r>
              <a:rPr dirty="0" sz="1200" b="1">
                <a:latin typeface="Calibri"/>
                <a:cs typeface="Calibri"/>
              </a:rPr>
              <a:t>Benintendi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3695001" y="2098968"/>
            <a:ext cx="1471345" cy="62345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3695700" y="2097087"/>
            <a:ext cx="1319530" cy="474980"/>
          </a:xfrm>
          <a:custGeom>
            <a:avLst/>
            <a:gdLst/>
            <a:ahLst/>
            <a:cxnLst/>
            <a:rect l="l" t="t" r="r" b="b"/>
            <a:pathLst>
              <a:path w="1319529" h="474980">
                <a:moveTo>
                  <a:pt x="0" y="0"/>
                </a:moveTo>
                <a:lnTo>
                  <a:pt x="1319212" y="0"/>
                </a:lnTo>
                <a:lnTo>
                  <a:pt x="1319212" y="474662"/>
                </a:lnTo>
                <a:lnTo>
                  <a:pt x="0" y="474662"/>
                </a:lnTo>
                <a:lnTo>
                  <a:pt x="0" y="0"/>
                </a:lnTo>
                <a:close/>
              </a:path>
            </a:pathLst>
          </a:custGeom>
          <a:solidFill>
            <a:srgbClr val="EDEDE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3695700" y="2097087"/>
            <a:ext cx="1319530" cy="474980"/>
          </a:xfrm>
          <a:custGeom>
            <a:avLst/>
            <a:gdLst/>
            <a:ahLst/>
            <a:cxnLst/>
            <a:rect l="l" t="t" r="r" b="b"/>
            <a:pathLst>
              <a:path w="1319529" h="474980">
                <a:moveTo>
                  <a:pt x="0" y="0"/>
                </a:moveTo>
                <a:lnTo>
                  <a:pt x="1319209" y="0"/>
                </a:lnTo>
                <a:lnTo>
                  <a:pt x="1319209" y="474661"/>
                </a:lnTo>
                <a:lnTo>
                  <a:pt x="0" y="474661"/>
                </a:lnTo>
                <a:lnTo>
                  <a:pt x="0" y="0"/>
                </a:lnTo>
                <a:close/>
              </a:path>
            </a:pathLst>
          </a:custGeom>
          <a:ln w="11112">
            <a:solidFill>
              <a:srgbClr val="92929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/>
          <p:nvPr/>
        </p:nvSpPr>
        <p:spPr>
          <a:xfrm>
            <a:off x="3935412" y="2143125"/>
            <a:ext cx="931544" cy="3949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 spc="-5" b="1">
                <a:latin typeface="Calibri"/>
                <a:cs typeface="Calibri"/>
              </a:rPr>
              <a:t>Vice</a:t>
            </a:r>
            <a:r>
              <a:rPr dirty="0" sz="1200" spc="-65" b="1">
                <a:latin typeface="Calibri"/>
                <a:cs typeface="Calibri"/>
              </a:rPr>
              <a:t> </a:t>
            </a:r>
            <a:r>
              <a:rPr dirty="0" sz="1200" spc="-5" b="1">
                <a:latin typeface="Calibri"/>
                <a:cs typeface="Calibri"/>
              </a:rPr>
              <a:t>President</a:t>
            </a:r>
            <a:endParaRPr sz="1200">
              <a:latin typeface="Calibri"/>
              <a:cs typeface="Calibri"/>
            </a:endParaRPr>
          </a:p>
          <a:p>
            <a:pPr marL="150495">
              <a:lnSpc>
                <a:spcPct val="100000"/>
              </a:lnSpc>
              <a:spcBef>
                <a:spcPts val="105"/>
              </a:spcBef>
            </a:pPr>
            <a:r>
              <a:rPr dirty="0" sz="1200" b="1">
                <a:latin typeface="Calibri"/>
                <a:cs typeface="Calibri"/>
              </a:rPr>
              <a:t>G.</a:t>
            </a:r>
            <a:r>
              <a:rPr dirty="0" sz="1200" spc="-100" b="1">
                <a:latin typeface="Calibri"/>
                <a:cs typeface="Calibri"/>
              </a:rPr>
              <a:t> </a:t>
            </a:r>
            <a:r>
              <a:rPr dirty="0" sz="1200" b="1">
                <a:latin typeface="Calibri"/>
                <a:cs typeface="Calibri"/>
              </a:rPr>
              <a:t>Ferrari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5014912" y="2370136"/>
            <a:ext cx="1562100" cy="0"/>
          </a:xfrm>
          <a:custGeom>
            <a:avLst/>
            <a:gdLst/>
            <a:ahLst/>
            <a:cxnLst/>
            <a:rect l="l" t="t" r="r" b="b"/>
            <a:pathLst>
              <a:path w="1562100" h="0">
                <a:moveTo>
                  <a:pt x="0" y="1"/>
                </a:moveTo>
                <a:lnTo>
                  <a:pt x="1562099" y="0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1438097" y="3212865"/>
            <a:ext cx="2165464" cy="419792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1745665" y="3283527"/>
            <a:ext cx="1571104" cy="328352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1373187" y="3148012"/>
            <a:ext cx="2145030" cy="396875"/>
          </a:xfrm>
          <a:custGeom>
            <a:avLst/>
            <a:gdLst/>
            <a:ahLst/>
            <a:cxnLst/>
            <a:rect l="l" t="t" r="r" b="b"/>
            <a:pathLst>
              <a:path w="2145029" h="396875">
                <a:moveTo>
                  <a:pt x="0" y="0"/>
                </a:moveTo>
                <a:lnTo>
                  <a:pt x="2144712" y="0"/>
                </a:lnTo>
                <a:lnTo>
                  <a:pt x="2144712" y="396875"/>
                </a:lnTo>
                <a:lnTo>
                  <a:pt x="0" y="396875"/>
                </a:lnTo>
                <a:lnTo>
                  <a:pt x="0" y="0"/>
                </a:lnTo>
                <a:close/>
              </a:path>
            </a:pathLst>
          </a:custGeom>
          <a:solidFill>
            <a:srgbClr val="00BEF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1666697" y="3208712"/>
            <a:ext cx="1575257" cy="328352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 txBox="1"/>
          <p:nvPr/>
        </p:nvSpPr>
        <p:spPr>
          <a:xfrm>
            <a:off x="1373187" y="3148012"/>
            <a:ext cx="2145030" cy="396875"/>
          </a:xfrm>
          <a:prstGeom prst="rect">
            <a:avLst/>
          </a:prstGeom>
          <a:ln w="12699">
            <a:solidFill>
              <a:srgbClr val="6095C9"/>
            </a:solidFill>
          </a:ln>
        </p:spPr>
        <p:txBody>
          <a:bodyPr wrap="square" lIns="0" tIns="90805" rIns="0" bIns="0" rtlCol="0" vert="horz">
            <a:spAutoFit/>
          </a:bodyPr>
          <a:lstStyle/>
          <a:p>
            <a:pPr marL="333375">
              <a:lnSpc>
                <a:spcPct val="100000"/>
              </a:lnSpc>
              <a:spcBef>
                <a:spcPts val="715"/>
              </a:spcBef>
            </a:pPr>
            <a:r>
              <a:rPr dirty="0" sz="1400" b="1">
                <a:latin typeface="Calibri"/>
                <a:cs typeface="Calibri"/>
              </a:rPr>
              <a:t>Steering</a:t>
            </a:r>
            <a:r>
              <a:rPr dirty="0" sz="1400" spc="-75" b="1">
                <a:latin typeface="Calibri"/>
                <a:cs typeface="Calibri"/>
              </a:rPr>
              <a:t> </a:t>
            </a:r>
            <a:r>
              <a:rPr dirty="0" sz="1400" spc="20" b="1">
                <a:latin typeface="Calibri"/>
                <a:cs typeface="Calibri"/>
              </a:rPr>
              <a:t>CommiYee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1442262" y="3965169"/>
            <a:ext cx="2161311" cy="989214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1373187" y="3898900"/>
            <a:ext cx="2145030" cy="971550"/>
          </a:xfrm>
          <a:custGeom>
            <a:avLst/>
            <a:gdLst/>
            <a:ahLst/>
            <a:cxnLst/>
            <a:rect l="l" t="t" r="r" b="b"/>
            <a:pathLst>
              <a:path w="2145029" h="971550">
                <a:moveTo>
                  <a:pt x="0" y="0"/>
                </a:moveTo>
                <a:lnTo>
                  <a:pt x="2144712" y="0"/>
                </a:lnTo>
                <a:lnTo>
                  <a:pt x="2144712" y="971550"/>
                </a:lnTo>
                <a:lnTo>
                  <a:pt x="0" y="97155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1373187" y="3898900"/>
            <a:ext cx="2145030" cy="971550"/>
          </a:xfrm>
          <a:custGeom>
            <a:avLst/>
            <a:gdLst/>
            <a:ahLst/>
            <a:cxnLst/>
            <a:rect l="l" t="t" r="r" b="b"/>
            <a:pathLst>
              <a:path w="2145029" h="971550">
                <a:moveTo>
                  <a:pt x="0" y="0"/>
                </a:moveTo>
                <a:lnTo>
                  <a:pt x="2144708" y="0"/>
                </a:lnTo>
                <a:lnTo>
                  <a:pt x="2144708" y="971549"/>
                </a:lnTo>
                <a:lnTo>
                  <a:pt x="0" y="971549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91919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1442262" y="3632658"/>
            <a:ext cx="2215337" cy="303414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1766455" y="3595254"/>
            <a:ext cx="1550327" cy="382385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1441450" y="3632200"/>
            <a:ext cx="2063750" cy="151130"/>
          </a:xfrm>
          <a:custGeom>
            <a:avLst/>
            <a:gdLst/>
            <a:ahLst/>
            <a:cxnLst/>
            <a:rect l="l" t="t" r="r" b="b"/>
            <a:pathLst>
              <a:path w="2063750" h="151129">
                <a:moveTo>
                  <a:pt x="0" y="0"/>
                </a:moveTo>
                <a:lnTo>
                  <a:pt x="2063750" y="0"/>
                </a:lnTo>
                <a:lnTo>
                  <a:pt x="2063750" y="150812"/>
                </a:lnTo>
                <a:lnTo>
                  <a:pt x="0" y="150812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1441449" y="3632200"/>
            <a:ext cx="2063750" cy="151130"/>
          </a:xfrm>
          <a:custGeom>
            <a:avLst/>
            <a:gdLst/>
            <a:ahLst/>
            <a:cxnLst/>
            <a:rect l="l" t="t" r="r" b="b"/>
            <a:pathLst>
              <a:path w="2063750" h="151129">
                <a:moveTo>
                  <a:pt x="0" y="0"/>
                </a:moveTo>
                <a:lnTo>
                  <a:pt x="2063748" y="0"/>
                </a:lnTo>
                <a:lnTo>
                  <a:pt x="2063748" y="150812"/>
                </a:lnTo>
                <a:lnTo>
                  <a:pt x="0" y="150812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F1F0E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 txBox="1"/>
          <p:nvPr/>
        </p:nvSpPr>
        <p:spPr>
          <a:xfrm>
            <a:off x="1774189" y="3616172"/>
            <a:ext cx="1391285" cy="1987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 spc="-5" b="1">
                <a:latin typeface="Calibri"/>
                <a:cs typeface="Calibri"/>
              </a:rPr>
              <a:t>President </a:t>
            </a:r>
            <a:r>
              <a:rPr dirty="0" sz="1200" b="1">
                <a:latin typeface="Calibri"/>
                <a:cs typeface="Calibri"/>
              </a:rPr>
              <a:t>: </a:t>
            </a:r>
            <a:r>
              <a:rPr dirty="0" sz="1200" spc="-5" b="1">
                <a:latin typeface="Calibri"/>
                <a:cs typeface="Calibri"/>
              </a:rPr>
              <a:t>C.</a:t>
            </a:r>
            <a:r>
              <a:rPr dirty="0" sz="1200" spc="-60" b="1">
                <a:latin typeface="Calibri"/>
                <a:cs typeface="Calibri"/>
              </a:rPr>
              <a:t> </a:t>
            </a:r>
            <a:r>
              <a:rPr dirty="0" sz="1200" spc="-5" b="1">
                <a:latin typeface="Calibri"/>
                <a:cs typeface="Calibri"/>
              </a:rPr>
              <a:t>Vaciago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1593214" y="3927157"/>
            <a:ext cx="1781175" cy="9607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77800" indent="-165100">
              <a:lnSpc>
                <a:spcPts val="1420"/>
              </a:lnSpc>
              <a:buFont typeface="Arial"/>
              <a:buChar char="•"/>
              <a:tabLst>
                <a:tab pos="184150" algn="l"/>
              </a:tabLst>
            </a:pPr>
            <a:r>
              <a:rPr dirty="0" sz="1200">
                <a:latin typeface="Calibri"/>
                <a:cs typeface="Calibri"/>
              </a:rPr>
              <a:t>WMG</a:t>
            </a:r>
            <a:r>
              <a:rPr dirty="0" sz="1200" spc="-50">
                <a:latin typeface="Calibri"/>
                <a:cs typeface="Calibri"/>
              </a:rPr>
              <a:t> </a:t>
            </a:r>
            <a:r>
              <a:rPr dirty="0" sz="1200" spc="-5">
                <a:latin typeface="Calibri"/>
                <a:cs typeface="Calibri"/>
              </a:rPr>
              <a:t>Association:</a:t>
            </a:r>
            <a:endParaRPr sz="1200">
              <a:latin typeface="Calibri"/>
              <a:cs typeface="Calibri"/>
            </a:endParaRPr>
          </a:p>
          <a:p>
            <a:pPr marL="177165">
              <a:lnSpc>
                <a:spcPts val="1420"/>
              </a:lnSpc>
            </a:pPr>
            <a:r>
              <a:rPr dirty="0" sz="1200">
                <a:latin typeface="Calibri"/>
                <a:cs typeface="Calibri"/>
              </a:rPr>
              <a:t>F.</a:t>
            </a:r>
            <a:r>
              <a:rPr dirty="0" sz="1200" spc="-10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Benintendi</a:t>
            </a:r>
            <a:endParaRPr sz="1200">
              <a:latin typeface="Calibri"/>
              <a:cs typeface="Calibri"/>
            </a:endParaRPr>
          </a:p>
          <a:p>
            <a:pPr marL="184150" indent="-17145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184150" algn="l"/>
              </a:tabLst>
            </a:pPr>
            <a:r>
              <a:rPr dirty="0" sz="1200">
                <a:latin typeface="Calibri"/>
                <a:cs typeface="Calibri"/>
              </a:rPr>
              <a:t>Piedmont Region: A.</a:t>
            </a:r>
            <a:r>
              <a:rPr dirty="0" sz="1200" spc="-10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Cirio</a:t>
            </a:r>
            <a:endParaRPr sz="1200">
              <a:latin typeface="Calibri"/>
              <a:cs typeface="Calibri"/>
            </a:endParaRPr>
          </a:p>
          <a:p>
            <a:pPr marL="177800" marR="38100" indent="-165100">
              <a:lnSpc>
                <a:spcPct val="101099"/>
              </a:lnSpc>
              <a:spcBef>
                <a:spcPts val="145"/>
              </a:spcBef>
              <a:buFont typeface="Arial"/>
              <a:buChar char="•"/>
              <a:tabLst>
                <a:tab pos="184150" algn="l"/>
              </a:tabLst>
            </a:pPr>
            <a:r>
              <a:rPr dirty="0" sz="1200">
                <a:latin typeface="Calibri"/>
                <a:cs typeface="Calibri"/>
              </a:rPr>
              <a:t>Municipality of Torino:</a:t>
            </a:r>
            <a:r>
              <a:rPr dirty="0" sz="1200" spc="-10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S.  Gallo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4592637" y="3132137"/>
            <a:ext cx="1803400" cy="600075"/>
          </a:xfrm>
          <a:prstGeom prst="rect">
            <a:avLst/>
          </a:prstGeom>
          <a:solidFill>
            <a:srgbClr val="EDEDED"/>
          </a:solidFill>
          <a:ln w="9524">
            <a:solidFill>
              <a:srgbClr val="919191"/>
            </a:solidFill>
          </a:ln>
        </p:spPr>
        <p:txBody>
          <a:bodyPr wrap="square" lIns="0" tIns="71120" rIns="0" bIns="0" rtlCol="0" vert="horz">
            <a:spAutoFit/>
          </a:bodyPr>
          <a:lstStyle/>
          <a:p>
            <a:pPr marL="86360">
              <a:lnSpc>
                <a:spcPct val="100000"/>
              </a:lnSpc>
              <a:spcBef>
                <a:spcPts val="560"/>
              </a:spcBef>
            </a:pPr>
            <a:r>
              <a:rPr dirty="0" sz="1400" spc="-5" b="1">
                <a:latin typeface="Calibri"/>
                <a:cs typeface="Calibri"/>
              </a:rPr>
              <a:t>Chef </a:t>
            </a:r>
            <a:r>
              <a:rPr dirty="0" sz="1400" spc="-10" b="1">
                <a:latin typeface="Calibri"/>
                <a:cs typeface="Calibri"/>
              </a:rPr>
              <a:t>Executive</a:t>
            </a:r>
            <a:r>
              <a:rPr dirty="0" sz="1400" spc="-45" b="1">
                <a:latin typeface="Calibri"/>
                <a:cs typeface="Calibri"/>
              </a:rPr>
              <a:t> </a:t>
            </a:r>
            <a:r>
              <a:rPr dirty="0" sz="1400" spc="-5" b="1">
                <a:latin typeface="Calibri"/>
                <a:cs typeface="Calibri"/>
              </a:rPr>
              <a:t>Oﬃcer</a:t>
            </a:r>
            <a:endParaRPr sz="1400">
              <a:latin typeface="Calibri"/>
              <a:cs typeface="Calibri"/>
            </a:endParaRPr>
          </a:p>
          <a:p>
            <a:pPr marL="518159">
              <a:lnSpc>
                <a:spcPct val="100000"/>
              </a:lnSpc>
              <a:spcBef>
                <a:spcPts val="85"/>
              </a:spcBef>
            </a:pPr>
            <a:r>
              <a:rPr dirty="0" sz="1400" spc="-5" b="1">
                <a:latin typeface="Calibri"/>
                <a:cs typeface="Calibri"/>
              </a:rPr>
              <a:t>C.</a:t>
            </a:r>
            <a:r>
              <a:rPr dirty="0" sz="1400" spc="-80" b="1">
                <a:latin typeface="Calibri"/>
                <a:cs typeface="Calibri"/>
              </a:rPr>
              <a:t> </a:t>
            </a:r>
            <a:r>
              <a:rPr dirty="0" sz="1400" spc="-5" b="1">
                <a:latin typeface="Calibri"/>
                <a:cs typeface="Calibri"/>
              </a:rPr>
              <a:t>Vaciago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3689349" y="3426041"/>
            <a:ext cx="482600" cy="3175"/>
          </a:xfrm>
          <a:custGeom>
            <a:avLst/>
            <a:gdLst/>
            <a:ahLst/>
            <a:cxnLst/>
            <a:rect l="l" t="t" r="r" b="b"/>
            <a:pathLst>
              <a:path w="482600" h="3175">
                <a:moveTo>
                  <a:pt x="0" y="2741"/>
                </a:moveTo>
                <a:lnTo>
                  <a:pt x="482601" y="0"/>
                </a:lnTo>
              </a:path>
            </a:pathLst>
          </a:custGeom>
          <a:ln w="38099">
            <a:solidFill>
              <a:srgbClr val="FF4C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3651250" y="3371202"/>
            <a:ext cx="114935" cy="114300"/>
          </a:xfrm>
          <a:custGeom>
            <a:avLst/>
            <a:gdLst/>
            <a:ahLst/>
            <a:cxnLst/>
            <a:rect l="l" t="t" r="r" b="b"/>
            <a:pathLst>
              <a:path w="114935" h="114300">
                <a:moveTo>
                  <a:pt x="113969" y="0"/>
                </a:moveTo>
                <a:lnTo>
                  <a:pt x="0" y="57797"/>
                </a:lnTo>
                <a:lnTo>
                  <a:pt x="114617" y="114300"/>
                </a:lnTo>
                <a:lnTo>
                  <a:pt x="113969" y="0"/>
                </a:lnTo>
                <a:close/>
              </a:path>
            </a:pathLst>
          </a:custGeom>
          <a:solidFill>
            <a:srgbClr val="FF4C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4095419" y="3369322"/>
            <a:ext cx="114935" cy="114300"/>
          </a:xfrm>
          <a:custGeom>
            <a:avLst/>
            <a:gdLst/>
            <a:ahLst/>
            <a:cxnLst/>
            <a:rect l="l" t="t" r="r" b="b"/>
            <a:pathLst>
              <a:path w="114935" h="114300">
                <a:moveTo>
                  <a:pt x="0" y="0"/>
                </a:moveTo>
                <a:lnTo>
                  <a:pt x="660" y="114300"/>
                </a:lnTo>
                <a:lnTo>
                  <a:pt x="114630" y="56502"/>
                </a:lnTo>
                <a:lnTo>
                  <a:pt x="0" y="0"/>
                </a:lnTo>
                <a:close/>
              </a:path>
            </a:pathLst>
          </a:custGeom>
          <a:solidFill>
            <a:srgbClr val="FF4C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6625246" y="1180411"/>
            <a:ext cx="1803857" cy="536171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6700063" y="1309258"/>
            <a:ext cx="1675015" cy="332508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6559550" y="1116012"/>
            <a:ext cx="1781175" cy="516255"/>
          </a:xfrm>
          <a:custGeom>
            <a:avLst/>
            <a:gdLst/>
            <a:ahLst/>
            <a:cxnLst/>
            <a:rect l="l" t="t" r="r" b="b"/>
            <a:pathLst>
              <a:path w="1781175" h="516255">
                <a:moveTo>
                  <a:pt x="0" y="0"/>
                </a:moveTo>
                <a:lnTo>
                  <a:pt x="1781175" y="0"/>
                </a:lnTo>
                <a:lnTo>
                  <a:pt x="1781175" y="515937"/>
                </a:lnTo>
                <a:lnTo>
                  <a:pt x="0" y="515937"/>
                </a:lnTo>
                <a:lnTo>
                  <a:pt x="0" y="0"/>
                </a:lnTo>
                <a:close/>
              </a:path>
            </a:pathLst>
          </a:custGeom>
          <a:solidFill>
            <a:srgbClr val="FFFC7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6625246" y="1234446"/>
            <a:ext cx="1675015" cy="328352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 txBox="1"/>
          <p:nvPr/>
        </p:nvSpPr>
        <p:spPr>
          <a:xfrm>
            <a:off x="6559550" y="1116012"/>
            <a:ext cx="1781175" cy="516255"/>
          </a:xfrm>
          <a:prstGeom prst="rect">
            <a:avLst/>
          </a:prstGeom>
          <a:ln w="12699">
            <a:solidFill>
              <a:srgbClr val="6095C9"/>
            </a:solidFill>
          </a:ln>
        </p:spPr>
        <p:txBody>
          <a:bodyPr wrap="square" lIns="0" tIns="149860" rIns="0" bIns="0" rtlCol="0" vert="horz">
            <a:spAutoFit/>
          </a:bodyPr>
          <a:lstStyle/>
          <a:p>
            <a:pPr marL="104775">
              <a:lnSpc>
                <a:spcPct val="100000"/>
              </a:lnSpc>
              <a:spcBef>
                <a:spcPts val="1180"/>
              </a:spcBef>
            </a:pPr>
            <a:r>
              <a:rPr dirty="0" sz="1400" spc="-5" b="1">
                <a:latin typeface="Calibri"/>
                <a:cs typeface="Calibri"/>
              </a:rPr>
              <a:t>Executive</a:t>
            </a:r>
            <a:r>
              <a:rPr dirty="0" sz="1400" spc="-40" b="1">
                <a:latin typeface="Calibri"/>
                <a:cs typeface="Calibri"/>
              </a:rPr>
              <a:t> </a:t>
            </a:r>
            <a:r>
              <a:rPr dirty="0" sz="1400" spc="20" b="1">
                <a:latin typeface="Calibri"/>
                <a:cs typeface="Calibri"/>
              </a:rPr>
              <a:t>CommiYee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6650177" y="1886992"/>
            <a:ext cx="1866201" cy="897774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/>
          <p:nvPr/>
        </p:nvSpPr>
        <p:spPr>
          <a:xfrm>
            <a:off x="6583362" y="1820862"/>
            <a:ext cx="1849755" cy="878205"/>
          </a:xfrm>
          <a:custGeom>
            <a:avLst/>
            <a:gdLst/>
            <a:ahLst/>
            <a:cxnLst/>
            <a:rect l="l" t="t" r="r" b="b"/>
            <a:pathLst>
              <a:path w="1849754" h="878205">
                <a:moveTo>
                  <a:pt x="0" y="0"/>
                </a:moveTo>
                <a:lnTo>
                  <a:pt x="1849437" y="0"/>
                </a:lnTo>
                <a:lnTo>
                  <a:pt x="1849437" y="877887"/>
                </a:lnTo>
                <a:lnTo>
                  <a:pt x="0" y="877887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/>
          <p:nvPr/>
        </p:nvSpPr>
        <p:spPr>
          <a:xfrm>
            <a:off x="6583362" y="1820862"/>
            <a:ext cx="1849755" cy="878205"/>
          </a:xfrm>
          <a:custGeom>
            <a:avLst/>
            <a:gdLst/>
            <a:ahLst/>
            <a:cxnLst/>
            <a:rect l="l" t="t" r="r" b="b"/>
            <a:pathLst>
              <a:path w="1849754" h="878205">
                <a:moveTo>
                  <a:pt x="0" y="0"/>
                </a:moveTo>
                <a:lnTo>
                  <a:pt x="1849438" y="0"/>
                </a:lnTo>
                <a:lnTo>
                  <a:pt x="1849438" y="877886"/>
                </a:lnTo>
                <a:lnTo>
                  <a:pt x="0" y="877886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91919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6" name="object 46"/>
          <p:cNvSpPr txBox="1"/>
          <p:nvPr/>
        </p:nvSpPr>
        <p:spPr>
          <a:xfrm>
            <a:off x="6698615" y="1890395"/>
            <a:ext cx="1707514" cy="8013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>
                <a:latin typeface="Calibri"/>
                <a:cs typeface="Calibri"/>
              </a:rPr>
              <a:t>President: F.</a:t>
            </a:r>
            <a:r>
              <a:rPr dirty="0" sz="1200" spc="-10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Benintendi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200" spc="15">
                <a:latin typeface="Calibri"/>
                <a:cs typeface="Calibri"/>
              </a:rPr>
              <a:t>•Vice </a:t>
            </a:r>
            <a:r>
              <a:rPr dirty="0" sz="1200">
                <a:latin typeface="Calibri"/>
                <a:cs typeface="Calibri"/>
              </a:rPr>
              <a:t>President</a:t>
            </a:r>
            <a:r>
              <a:rPr dirty="0" sz="1200" spc="215">
                <a:latin typeface="Calibri"/>
                <a:cs typeface="Calibri"/>
              </a:rPr>
              <a:t> </a:t>
            </a:r>
            <a:r>
              <a:rPr dirty="0" sz="1200" spc="-5">
                <a:latin typeface="Calibri"/>
                <a:cs typeface="Calibri"/>
              </a:rPr>
              <a:t>(G.Ferrari)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dirty="0" sz="1200" spc="5">
                <a:latin typeface="Calibri"/>
                <a:cs typeface="Calibri"/>
              </a:rPr>
              <a:t>•Councillor </a:t>
            </a:r>
            <a:r>
              <a:rPr dirty="0" sz="1200">
                <a:latin typeface="Calibri"/>
                <a:cs typeface="Calibri"/>
              </a:rPr>
              <a:t>1 :  B.</a:t>
            </a:r>
            <a:r>
              <a:rPr dirty="0" sz="1200" spc="-7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Chiavola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dirty="0" sz="1200" spc="5">
                <a:latin typeface="Calibri"/>
                <a:cs typeface="Calibri"/>
              </a:rPr>
              <a:t>•Councillor </a:t>
            </a:r>
            <a:r>
              <a:rPr dirty="0" sz="1200">
                <a:latin typeface="Calibri"/>
                <a:cs typeface="Calibri"/>
              </a:rPr>
              <a:t>2 :  </a:t>
            </a:r>
            <a:r>
              <a:rPr dirty="0" sz="1200" spc="-5">
                <a:latin typeface="Calibri"/>
                <a:cs typeface="Calibri"/>
              </a:rPr>
              <a:t>A.</a:t>
            </a:r>
            <a:r>
              <a:rPr dirty="0" sz="1200" spc="-8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Colarelli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6272212" y="1374775"/>
            <a:ext cx="249554" cy="0"/>
          </a:xfrm>
          <a:custGeom>
            <a:avLst/>
            <a:gdLst/>
            <a:ahLst/>
            <a:cxnLst/>
            <a:rect l="l" t="t" r="r" b="b"/>
            <a:pathLst>
              <a:path w="249554" h="0">
                <a:moveTo>
                  <a:pt x="0" y="0"/>
                </a:moveTo>
                <a:lnTo>
                  <a:pt x="249236" y="0"/>
                </a:lnTo>
              </a:path>
            </a:pathLst>
          </a:custGeom>
          <a:ln w="38099">
            <a:solidFill>
              <a:srgbClr val="FF4C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8" name="object 48"/>
          <p:cNvSpPr/>
          <p:nvPr/>
        </p:nvSpPr>
        <p:spPr>
          <a:xfrm>
            <a:off x="6234112" y="1317625"/>
            <a:ext cx="114300" cy="114300"/>
          </a:xfrm>
          <a:custGeom>
            <a:avLst/>
            <a:gdLst/>
            <a:ahLst/>
            <a:cxnLst/>
            <a:rect l="l" t="t" r="r" b="b"/>
            <a:pathLst>
              <a:path w="114300" h="114300">
                <a:moveTo>
                  <a:pt x="114300" y="0"/>
                </a:moveTo>
                <a:lnTo>
                  <a:pt x="0" y="57150"/>
                </a:lnTo>
                <a:lnTo>
                  <a:pt x="114300" y="114300"/>
                </a:lnTo>
                <a:lnTo>
                  <a:pt x="114300" y="0"/>
                </a:lnTo>
                <a:close/>
              </a:path>
            </a:pathLst>
          </a:custGeom>
          <a:solidFill>
            <a:srgbClr val="FF4C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9" name="object 49"/>
          <p:cNvSpPr/>
          <p:nvPr/>
        </p:nvSpPr>
        <p:spPr>
          <a:xfrm>
            <a:off x="6445250" y="1317625"/>
            <a:ext cx="114300" cy="114300"/>
          </a:xfrm>
          <a:custGeom>
            <a:avLst/>
            <a:gdLst/>
            <a:ahLst/>
            <a:cxnLst/>
            <a:rect l="l" t="t" r="r" b="b"/>
            <a:pathLst>
              <a:path w="114300" h="114300">
                <a:moveTo>
                  <a:pt x="0" y="0"/>
                </a:moveTo>
                <a:lnTo>
                  <a:pt x="0" y="114300"/>
                </a:lnTo>
                <a:lnTo>
                  <a:pt x="114300" y="57150"/>
                </a:lnTo>
                <a:lnTo>
                  <a:pt x="0" y="0"/>
                </a:lnTo>
                <a:close/>
              </a:path>
            </a:pathLst>
          </a:custGeom>
          <a:solidFill>
            <a:srgbClr val="FF4C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0" name="object 50"/>
          <p:cNvSpPr/>
          <p:nvPr/>
        </p:nvSpPr>
        <p:spPr>
          <a:xfrm>
            <a:off x="1463039" y="1118054"/>
            <a:ext cx="2169617" cy="490451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1" name="object 51"/>
          <p:cNvSpPr/>
          <p:nvPr/>
        </p:nvSpPr>
        <p:spPr>
          <a:xfrm>
            <a:off x="1832952" y="1118058"/>
            <a:ext cx="1458887" cy="532014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2" name="object 52"/>
          <p:cNvSpPr/>
          <p:nvPr/>
        </p:nvSpPr>
        <p:spPr>
          <a:xfrm>
            <a:off x="1398587" y="1054100"/>
            <a:ext cx="2148205" cy="468630"/>
          </a:xfrm>
          <a:custGeom>
            <a:avLst/>
            <a:gdLst/>
            <a:ahLst/>
            <a:cxnLst/>
            <a:rect l="l" t="t" r="r" b="b"/>
            <a:pathLst>
              <a:path w="2148204" h="468630">
                <a:moveTo>
                  <a:pt x="0" y="0"/>
                </a:moveTo>
                <a:lnTo>
                  <a:pt x="2147887" y="0"/>
                </a:lnTo>
                <a:lnTo>
                  <a:pt x="2147887" y="468312"/>
                </a:lnTo>
                <a:lnTo>
                  <a:pt x="0" y="468312"/>
                </a:lnTo>
                <a:lnTo>
                  <a:pt x="0" y="0"/>
                </a:lnTo>
                <a:close/>
              </a:path>
            </a:pathLst>
          </a:custGeom>
          <a:solidFill>
            <a:srgbClr val="A6FBA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3" name="object 53"/>
          <p:cNvSpPr/>
          <p:nvPr/>
        </p:nvSpPr>
        <p:spPr>
          <a:xfrm>
            <a:off x="1398587" y="1054099"/>
            <a:ext cx="2148205" cy="468630"/>
          </a:xfrm>
          <a:custGeom>
            <a:avLst/>
            <a:gdLst/>
            <a:ahLst/>
            <a:cxnLst/>
            <a:rect l="l" t="t" r="r" b="b"/>
            <a:pathLst>
              <a:path w="2148204" h="468630">
                <a:moveTo>
                  <a:pt x="0" y="0"/>
                </a:moveTo>
                <a:lnTo>
                  <a:pt x="2147888" y="0"/>
                </a:lnTo>
                <a:lnTo>
                  <a:pt x="2147888" y="468312"/>
                </a:lnTo>
                <a:lnTo>
                  <a:pt x="0" y="468312"/>
                </a:lnTo>
                <a:lnTo>
                  <a:pt x="0" y="0"/>
                </a:lnTo>
                <a:close/>
              </a:path>
            </a:pathLst>
          </a:custGeom>
          <a:ln w="12699">
            <a:solidFill>
              <a:srgbClr val="6095C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4" name="object 54"/>
          <p:cNvSpPr/>
          <p:nvPr/>
        </p:nvSpPr>
        <p:spPr>
          <a:xfrm>
            <a:off x="1758137" y="1043247"/>
            <a:ext cx="1458887" cy="328352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5" name="object 55"/>
          <p:cNvSpPr/>
          <p:nvPr/>
        </p:nvSpPr>
        <p:spPr>
          <a:xfrm>
            <a:off x="1999208" y="1246905"/>
            <a:ext cx="951807" cy="328352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6" name="object 56"/>
          <p:cNvSpPr txBox="1"/>
          <p:nvPr/>
        </p:nvSpPr>
        <p:spPr>
          <a:xfrm>
            <a:off x="1786288" y="1095539"/>
            <a:ext cx="1377950" cy="4178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65430" marR="5080" indent="-253365">
              <a:lnSpc>
                <a:spcPts val="1600"/>
              </a:lnSpc>
            </a:pPr>
            <a:r>
              <a:rPr dirty="0" sz="1400" b="1">
                <a:latin typeface="Calibri"/>
                <a:cs typeface="Calibri"/>
              </a:rPr>
              <a:t>Torino 2013</a:t>
            </a:r>
            <a:r>
              <a:rPr dirty="0" sz="1400" spc="-100" b="1">
                <a:latin typeface="Calibri"/>
                <a:cs typeface="Calibri"/>
              </a:rPr>
              <a:t> </a:t>
            </a:r>
            <a:r>
              <a:rPr dirty="0" sz="1400" b="1">
                <a:latin typeface="Calibri"/>
                <a:cs typeface="Calibri"/>
              </a:rPr>
              <a:t>WMG  </a:t>
            </a:r>
            <a:r>
              <a:rPr dirty="0" sz="1400" spc="-5" b="1">
                <a:latin typeface="Calibri"/>
                <a:cs typeface="Calibri"/>
              </a:rPr>
              <a:t>Association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1373187" y="1584325"/>
            <a:ext cx="2173605" cy="803275"/>
          </a:xfrm>
          <a:prstGeom prst="rect">
            <a:avLst/>
          </a:prstGeom>
          <a:ln w="9524">
            <a:solidFill>
              <a:srgbClr val="919191"/>
            </a:solidFill>
          </a:ln>
        </p:spPr>
        <p:txBody>
          <a:bodyPr wrap="square" lIns="0" tIns="40640" rIns="0" bIns="0" rtlCol="0" vert="horz">
            <a:spAutoFit/>
          </a:bodyPr>
          <a:lstStyle/>
          <a:p>
            <a:pPr marL="257810" indent="-171450">
              <a:lnSpc>
                <a:spcPts val="1310"/>
              </a:lnSpc>
              <a:spcBef>
                <a:spcPts val="320"/>
              </a:spcBef>
              <a:buFont typeface="Arial"/>
              <a:buChar char="•"/>
              <a:tabLst>
                <a:tab pos="258445" algn="l"/>
              </a:tabLst>
            </a:pPr>
            <a:r>
              <a:rPr dirty="0" sz="1100">
                <a:latin typeface="Calibri"/>
                <a:cs typeface="Calibri"/>
              </a:rPr>
              <a:t>Organising </a:t>
            </a:r>
            <a:r>
              <a:rPr dirty="0" sz="1100" spc="-5">
                <a:latin typeface="Calibri"/>
                <a:cs typeface="Calibri"/>
              </a:rPr>
              <a:t>Committee</a:t>
            </a:r>
            <a:r>
              <a:rPr dirty="0" sz="1100" spc="-9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:</a:t>
            </a:r>
            <a:endParaRPr sz="1100">
              <a:latin typeface="Calibri"/>
              <a:cs typeface="Calibri"/>
            </a:endParaRPr>
          </a:p>
          <a:p>
            <a:pPr marL="251460">
              <a:lnSpc>
                <a:spcPts val="1310"/>
              </a:lnSpc>
            </a:pPr>
            <a:r>
              <a:rPr dirty="0" sz="1100" spc="-5">
                <a:latin typeface="Calibri"/>
                <a:cs typeface="Calibri"/>
              </a:rPr>
              <a:t>F.</a:t>
            </a:r>
            <a:r>
              <a:rPr dirty="0" sz="1100" spc="-9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Benintendi</a:t>
            </a:r>
            <a:endParaRPr sz="1100">
              <a:latin typeface="Calibri"/>
              <a:cs typeface="Calibri"/>
            </a:endParaRPr>
          </a:p>
          <a:p>
            <a:pPr marL="257810" indent="-171450">
              <a:lnSpc>
                <a:spcPct val="100000"/>
              </a:lnSpc>
              <a:spcBef>
                <a:spcPts val="110"/>
              </a:spcBef>
              <a:buFont typeface="Arial"/>
              <a:buChar char="•"/>
              <a:tabLst>
                <a:tab pos="258445" algn="l"/>
              </a:tabLst>
            </a:pPr>
            <a:r>
              <a:rPr dirty="0" sz="1100">
                <a:latin typeface="Calibri"/>
                <a:cs typeface="Calibri"/>
              </a:rPr>
              <a:t>IMGA: G.</a:t>
            </a:r>
            <a:r>
              <a:rPr dirty="0" sz="1100" spc="-10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Gola</a:t>
            </a:r>
            <a:endParaRPr sz="1100">
              <a:latin typeface="Calibri"/>
              <a:cs typeface="Calibri"/>
            </a:endParaRPr>
          </a:p>
          <a:p>
            <a:pPr marL="257810" indent="-171450">
              <a:lnSpc>
                <a:spcPct val="100000"/>
              </a:lnSpc>
              <a:spcBef>
                <a:spcPts val="80"/>
              </a:spcBef>
              <a:buFont typeface="Arial"/>
              <a:buChar char="•"/>
              <a:tabLst>
                <a:tab pos="258445" algn="l"/>
              </a:tabLst>
            </a:pPr>
            <a:r>
              <a:rPr dirty="0" sz="1100">
                <a:latin typeface="Calibri"/>
                <a:cs typeface="Calibri"/>
              </a:rPr>
              <a:t>Piedmont Region: A.</a:t>
            </a:r>
            <a:r>
              <a:rPr dirty="0" sz="1100" spc="-9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Cirio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58" name="object 58"/>
          <p:cNvSpPr/>
          <p:nvPr/>
        </p:nvSpPr>
        <p:spPr>
          <a:xfrm>
            <a:off x="3773486" y="1339970"/>
            <a:ext cx="930275" cy="3175"/>
          </a:xfrm>
          <a:custGeom>
            <a:avLst/>
            <a:gdLst/>
            <a:ahLst/>
            <a:cxnLst/>
            <a:rect l="l" t="t" r="r" b="b"/>
            <a:pathLst>
              <a:path w="930275" h="3175">
                <a:moveTo>
                  <a:pt x="0" y="2934"/>
                </a:moveTo>
                <a:lnTo>
                  <a:pt x="930274" y="0"/>
                </a:lnTo>
              </a:path>
            </a:pathLst>
          </a:custGeom>
          <a:ln w="38099">
            <a:solidFill>
              <a:srgbClr val="FF4C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9" name="object 59"/>
          <p:cNvSpPr/>
          <p:nvPr/>
        </p:nvSpPr>
        <p:spPr>
          <a:xfrm>
            <a:off x="3735387" y="1285519"/>
            <a:ext cx="114935" cy="114300"/>
          </a:xfrm>
          <a:custGeom>
            <a:avLst/>
            <a:gdLst/>
            <a:ahLst/>
            <a:cxnLst/>
            <a:rect l="l" t="t" r="r" b="b"/>
            <a:pathLst>
              <a:path w="114935" h="114300">
                <a:moveTo>
                  <a:pt x="114122" y="0"/>
                </a:moveTo>
                <a:lnTo>
                  <a:pt x="0" y="57505"/>
                </a:lnTo>
                <a:lnTo>
                  <a:pt x="114477" y="114300"/>
                </a:lnTo>
                <a:lnTo>
                  <a:pt x="114122" y="0"/>
                </a:lnTo>
                <a:close/>
              </a:path>
            </a:pathLst>
          </a:custGeom>
          <a:solidFill>
            <a:srgbClr val="FF4C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0" name="object 60"/>
          <p:cNvSpPr/>
          <p:nvPr/>
        </p:nvSpPr>
        <p:spPr>
          <a:xfrm>
            <a:off x="4627384" y="1283068"/>
            <a:ext cx="114935" cy="114300"/>
          </a:xfrm>
          <a:custGeom>
            <a:avLst/>
            <a:gdLst/>
            <a:ahLst/>
            <a:cxnLst/>
            <a:rect l="l" t="t" r="r" b="b"/>
            <a:pathLst>
              <a:path w="114935" h="114300">
                <a:moveTo>
                  <a:pt x="0" y="0"/>
                </a:moveTo>
                <a:lnTo>
                  <a:pt x="355" y="114287"/>
                </a:lnTo>
                <a:lnTo>
                  <a:pt x="114477" y="56781"/>
                </a:lnTo>
                <a:lnTo>
                  <a:pt x="0" y="0"/>
                </a:lnTo>
                <a:close/>
              </a:path>
            </a:pathLst>
          </a:custGeom>
          <a:solidFill>
            <a:srgbClr val="FF4C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1" name="object 61"/>
          <p:cNvSpPr/>
          <p:nvPr/>
        </p:nvSpPr>
        <p:spPr>
          <a:xfrm>
            <a:off x="4276724" y="4711699"/>
            <a:ext cx="2422525" cy="5080"/>
          </a:xfrm>
          <a:custGeom>
            <a:avLst/>
            <a:gdLst/>
            <a:ahLst/>
            <a:cxnLst/>
            <a:rect l="l" t="t" r="r" b="b"/>
            <a:pathLst>
              <a:path w="2422525" h="5079">
                <a:moveTo>
                  <a:pt x="0" y="4763"/>
                </a:moveTo>
                <a:lnTo>
                  <a:pt x="2422518" y="0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2" name="object 62"/>
          <p:cNvSpPr/>
          <p:nvPr/>
        </p:nvSpPr>
        <p:spPr>
          <a:xfrm>
            <a:off x="3562006" y="4983473"/>
            <a:ext cx="1737360" cy="586047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3" name="object 63"/>
          <p:cNvSpPr txBox="1"/>
          <p:nvPr/>
        </p:nvSpPr>
        <p:spPr>
          <a:xfrm>
            <a:off x="3560762" y="4984750"/>
            <a:ext cx="1584325" cy="431800"/>
          </a:xfrm>
          <a:prstGeom prst="rect">
            <a:avLst/>
          </a:prstGeom>
          <a:solidFill>
            <a:srgbClr val="EDEDED"/>
          </a:solidFill>
          <a:ln w="11112">
            <a:solidFill>
              <a:srgbClr val="929292"/>
            </a:solidFill>
          </a:ln>
        </p:spPr>
        <p:txBody>
          <a:bodyPr wrap="square" lIns="0" tIns="1270" rIns="0" bIns="0" rtlCol="0" vert="horz">
            <a:spAutoFit/>
          </a:bodyPr>
          <a:lstStyle/>
          <a:p>
            <a:pPr marL="499745" marR="427990" indent="-63500">
              <a:lnSpc>
                <a:spcPts val="1430"/>
              </a:lnSpc>
              <a:spcBef>
                <a:spcPts val="10"/>
              </a:spcBef>
            </a:pPr>
            <a:r>
              <a:rPr dirty="0" sz="1100" spc="-5" b="1">
                <a:latin typeface="Calibri"/>
                <a:cs typeface="Calibri"/>
              </a:rPr>
              <a:t>Sport </a:t>
            </a:r>
            <a:r>
              <a:rPr dirty="0" sz="1100" b="1">
                <a:latin typeface="Calibri"/>
                <a:cs typeface="Calibri"/>
              </a:rPr>
              <a:t>&amp; </a:t>
            </a:r>
            <a:r>
              <a:rPr dirty="0" sz="1100" spc="-5" b="1">
                <a:latin typeface="Calibri"/>
                <a:cs typeface="Calibri"/>
              </a:rPr>
              <a:t>Ops  </a:t>
            </a:r>
            <a:r>
              <a:rPr dirty="0" sz="1100" b="1">
                <a:latin typeface="Calibri"/>
                <a:cs typeface="Calibri"/>
              </a:rPr>
              <a:t>B</a:t>
            </a:r>
            <a:r>
              <a:rPr dirty="0" sz="1100" spc="-90" b="1">
                <a:latin typeface="Calibri"/>
                <a:cs typeface="Calibri"/>
              </a:rPr>
              <a:t> </a:t>
            </a:r>
            <a:r>
              <a:rPr dirty="0" sz="1100" spc="-5" b="1">
                <a:latin typeface="Calibri"/>
                <a:cs typeface="Calibri"/>
              </a:rPr>
              <a:t>Chiavola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64" name="object 64"/>
          <p:cNvSpPr/>
          <p:nvPr/>
        </p:nvSpPr>
        <p:spPr>
          <a:xfrm>
            <a:off x="4276724" y="4725987"/>
            <a:ext cx="0" cy="252729"/>
          </a:xfrm>
          <a:custGeom>
            <a:avLst/>
            <a:gdLst/>
            <a:ahLst/>
            <a:cxnLst/>
            <a:rect l="l" t="t" r="r" b="b"/>
            <a:pathLst>
              <a:path w="0" h="252729">
                <a:moveTo>
                  <a:pt x="0" y="0"/>
                </a:moveTo>
                <a:lnTo>
                  <a:pt x="1" y="252411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5" name="object 65"/>
          <p:cNvSpPr/>
          <p:nvPr/>
        </p:nvSpPr>
        <p:spPr>
          <a:xfrm>
            <a:off x="7514704" y="3300152"/>
            <a:ext cx="1192876" cy="419792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6" name="object 66"/>
          <p:cNvSpPr/>
          <p:nvPr/>
        </p:nvSpPr>
        <p:spPr>
          <a:xfrm>
            <a:off x="7635240" y="3296001"/>
            <a:ext cx="980902" cy="461356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7" name="object 67"/>
          <p:cNvSpPr/>
          <p:nvPr/>
        </p:nvSpPr>
        <p:spPr>
          <a:xfrm>
            <a:off x="7450137" y="3235325"/>
            <a:ext cx="1171575" cy="396875"/>
          </a:xfrm>
          <a:custGeom>
            <a:avLst/>
            <a:gdLst/>
            <a:ahLst/>
            <a:cxnLst/>
            <a:rect l="l" t="t" r="r" b="b"/>
            <a:pathLst>
              <a:path w="1171575" h="396875">
                <a:moveTo>
                  <a:pt x="0" y="0"/>
                </a:moveTo>
                <a:lnTo>
                  <a:pt x="1171575" y="0"/>
                </a:lnTo>
                <a:lnTo>
                  <a:pt x="1171575" y="396875"/>
                </a:lnTo>
                <a:lnTo>
                  <a:pt x="0" y="396875"/>
                </a:lnTo>
                <a:lnTo>
                  <a:pt x="0" y="0"/>
                </a:lnTo>
                <a:close/>
              </a:path>
            </a:pathLst>
          </a:custGeom>
          <a:solidFill>
            <a:srgbClr val="FFCA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8" name="object 68"/>
          <p:cNvSpPr/>
          <p:nvPr/>
        </p:nvSpPr>
        <p:spPr>
          <a:xfrm>
            <a:off x="7450137" y="3235325"/>
            <a:ext cx="1171575" cy="396875"/>
          </a:xfrm>
          <a:custGeom>
            <a:avLst/>
            <a:gdLst/>
            <a:ahLst/>
            <a:cxnLst/>
            <a:rect l="l" t="t" r="r" b="b"/>
            <a:pathLst>
              <a:path w="1171575" h="396875">
                <a:moveTo>
                  <a:pt x="0" y="0"/>
                </a:moveTo>
                <a:lnTo>
                  <a:pt x="1171579" y="0"/>
                </a:lnTo>
                <a:lnTo>
                  <a:pt x="1171579" y="396874"/>
                </a:lnTo>
                <a:lnTo>
                  <a:pt x="0" y="396874"/>
                </a:lnTo>
                <a:lnTo>
                  <a:pt x="0" y="0"/>
                </a:lnTo>
                <a:close/>
              </a:path>
            </a:pathLst>
          </a:custGeom>
          <a:ln w="12699">
            <a:solidFill>
              <a:srgbClr val="6095C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9" name="object 69"/>
          <p:cNvSpPr/>
          <p:nvPr/>
        </p:nvSpPr>
        <p:spPr>
          <a:xfrm>
            <a:off x="7556271" y="3221183"/>
            <a:ext cx="980902" cy="282632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0" name="object 70"/>
          <p:cNvSpPr/>
          <p:nvPr/>
        </p:nvSpPr>
        <p:spPr>
          <a:xfrm>
            <a:off x="7797342" y="3399910"/>
            <a:ext cx="498763" cy="282632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1" name="object 71"/>
          <p:cNvSpPr txBox="1"/>
          <p:nvPr/>
        </p:nvSpPr>
        <p:spPr>
          <a:xfrm>
            <a:off x="7584824" y="3266439"/>
            <a:ext cx="907415" cy="3663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56540" marR="5080" indent="-244475">
              <a:lnSpc>
                <a:spcPts val="1400"/>
              </a:lnSpc>
            </a:pPr>
            <a:r>
              <a:rPr dirty="0" sz="1200" spc="-5" b="1">
                <a:latin typeface="Calibri"/>
                <a:cs typeface="Calibri"/>
              </a:rPr>
              <a:t>Jumbo</a:t>
            </a:r>
            <a:r>
              <a:rPr dirty="0" sz="1200" spc="-75" b="1">
                <a:latin typeface="Calibri"/>
                <a:cs typeface="Calibri"/>
              </a:rPr>
              <a:t> </a:t>
            </a:r>
            <a:r>
              <a:rPr dirty="0" sz="1200" spc="-5" b="1">
                <a:latin typeface="Calibri"/>
                <a:cs typeface="Calibri"/>
              </a:rPr>
              <a:t>Grandi  Eventi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72" name="object 72"/>
          <p:cNvSpPr/>
          <p:nvPr/>
        </p:nvSpPr>
        <p:spPr>
          <a:xfrm>
            <a:off x="6773862" y="3425933"/>
            <a:ext cx="481330" cy="1905"/>
          </a:xfrm>
          <a:custGeom>
            <a:avLst/>
            <a:gdLst/>
            <a:ahLst/>
            <a:cxnLst/>
            <a:rect l="l" t="t" r="r" b="b"/>
            <a:pathLst>
              <a:path w="481329" h="1904">
                <a:moveTo>
                  <a:pt x="0" y="1370"/>
                </a:moveTo>
                <a:lnTo>
                  <a:pt x="481012" y="0"/>
                </a:lnTo>
              </a:path>
            </a:pathLst>
          </a:custGeom>
          <a:ln w="38099">
            <a:solidFill>
              <a:srgbClr val="FF4C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3" name="object 73"/>
          <p:cNvSpPr/>
          <p:nvPr/>
        </p:nvSpPr>
        <p:spPr>
          <a:xfrm>
            <a:off x="6735762" y="3369932"/>
            <a:ext cx="114935" cy="114300"/>
          </a:xfrm>
          <a:custGeom>
            <a:avLst/>
            <a:gdLst/>
            <a:ahLst/>
            <a:cxnLst/>
            <a:rect l="l" t="t" r="r" b="b"/>
            <a:pathLst>
              <a:path w="114934" h="114300">
                <a:moveTo>
                  <a:pt x="114134" y="0"/>
                </a:moveTo>
                <a:lnTo>
                  <a:pt x="0" y="57480"/>
                </a:lnTo>
                <a:lnTo>
                  <a:pt x="114465" y="114300"/>
                </a:lnTo>
                <a:lnTo>
                  <a:pt x="114134" y="0"/>
                </a:lnTo>
                <a:close/>
              </a:path>
            </a:pathLst>
          </a:custGeom>
          <a:solidFill>
            <a:srgbClr val="FF4C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4" name="object 74"/>
          <p:cNvSpPr/>
          <p:nvPr/>
        </p:nvSpPr>
        <p:spPr>
          <a:xfrm>
            <a:off x="7178509" y="3369005"/>
            <a:ext cx="114935" cy="114300"/>
          </a:xfrm>
          <a:custGeom>
            <a:avLst/>
            <a:gdLst/>
            <a:ahLst/>
            <a:cxnLst/>
            <a:rect l="l" t="t" r="r" b="b"/>
            <a:pathLst>
              <a:path w="114934" h="114300">
                <a:moveTo>
                  <a:pt x="0" y="0"/>
                </a:moveTo>
                <a:lnTo>
                  <a:pt x="330" y="114300"/>
                </a:lnTo>
                <a:lnTo>
                  <a:pt x="114465" y="56819"/>
                </a:lnTo>
                <a:lnTo>
                  <a:pt x="0" y="0"/>
                </a:lnTo>
                <a:close/>
              </a:path>
            </a:pathLst>
          </a:custGeom>
          <a:solidFill>
            <a:srgbClr val="FF4C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5" name="object 75"/>
          <p:cNvSpPr/>
          <p:nvPr/>
        </p:nvSpPr>
        <p:spPr>
          <a:xfrm>
            <a:off x="5947752" y="4975168"/>
            <a:ext cx="1737359" cy="586047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6" name="object 76"/>
          <p:cNvSpPr txBox="1"/>
          <p:nvPr/>
        </p:nvSpPr>
        <p:spPr>
          <a:xfrm>
            <a:off x="5946775" y="4975225"/>
            <a:ext cx="1586230" cy="431800"/>
          </a:xfrm>
          <a:prstGeom prst="rect">
            <a:avLst/>
          </a:prstGeom>
          <a:solidFill>
            <a:srgbClr val="EDEDED"/>
          </a:solidFill>
          <a:ln w="11112">
            <a:solidFill>
              <a:srgbClr val="929292"/>
            </a:solidFill>
          </a:ln>
        </p:spPr>
        <p:txBody>
          <a:bodyPr wrap="square" lIns="0" tIns="6985" rIns="0" bIns="0" rtlCol="0" vert="horz">
            <a:spAutoFit/>
          </a:bodyPr>
          <a:lstStyle/>
          <a:p>
            <a:pPr marL="499745" marR="274320" indent="-126364">
              <a:lnSpc>
                <a:spcPct val="108500"/>
              </a:lnSpc>
              <a:spcBef>
                <a:spcPts val="55"/>
              </a:spcBef>
            </a:pPr>
            <a:r>
              <a:rPr dirty="0" sz="1100" spc="-5" b="1">
                <a:latin typeface="Calibri"/>
                <a:cs typeface="Calibri"/>
              </a:rPr>
              <a:t>Communication  </a:t>
            </a:r>
            <a:r>
              <a:rPr dirty="0" sz="1100" b="1">
                <a:latin typeface="Calibri"/>
                <a:cs typeface="Calibri"/>
              </a:rPr>
              <a:t>C </a:t>
            </a:r>
            <a:r>
              <a:rPr dirty="0" sz="1100" spc="-5" b="1">
                <a:latin typeface="Calibri"/>
                <a:cs typeface="Calibri"/>
              </a:rPr>
              <a:t>Vaciago</a:t>
            </a:r>
            <a:r>
              <a:rPr dirty="0" sz="1100" spc="-75" b="1">
                <a:latin typeface="Calibri"/>
                <a:cs typeface="Calibri"/>
              </a:rPr>
              <a:t> </a:t>
            </a:r>
            <a:r>
              <a:rPr dirty="0" sz="1100" spc="-5" b="1">
                <a:latin typeface="Calibri"/>
                <a:cs typeface="Calibri"/>
              </a:rPr>
              <a:t>a.i.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77" name="object 77"/>
          <p:cNvSpPr/>
          <p:nvPr/>
        </p:nvSpPr>
        <p:spPr>
          <a:xfrm>
            <a:off x="6716712" y="4716462"/>
            <a:ext cx="0" cy="250825"/>
          </a:xfrm>
          <a:custGeom>
            <a:avLst/>
            <a:gdLst/>
            <a:ahLst/>
            <a:cxnLst/>
            <a:rect l="l" t="t" r="r" b="b"/>
            <a:pathLst>
              <a:path w="0" h="250825">
                <a:moveTo>
                  <a:pt x="0" y="0"/>
                </a:moveTo>
                <a:lnTo>
                  <a:pt x="0" y="250824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50227" y="321843"/>
            <a:ext cx="3893185" cy="711835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77800"/>
              </a:lnSpc>
              <a:tabLst>
                <a:tab pos="742315" algn="l"/>
              </a:tabLst>
            </a:pPr>
            <a:r>
              <a:rPr dirty="0"/>
              <a:t>CO	Organisati</a:t>
            </a:r>
            <a:r>
              <a:rPr dirty="0" spc="-5"/>
              <a:t>o</a:t>
            </a:r>
            <a:r>
              <a:rPr dirty="0"/>
              <a:t>nal </a:t>
            </a:r>
            <a:r>
              <a:rPr dirty="0" i="1"/>
              <a:t> </a:t>
            </a:r>
            <a:r>
              <a:rPr dirty="0" spc="-5" i="1"/>
              <a:t>Structure</a:t>
            </a:r>
          </a:p>
        </p:txBody>
      </p:sp>
      <p:sp>
        <p:nvSpPr>
          <p:cNvPr id="3" name="object 3"/>
          <p:cNvSpPr/>
          <p:nvPr/>
        </p:nvSpPr>
        <p:spPr>
          <a:xfrm>
            <a:off x="8303666" y="5983084"/>
            <a:ext cx="668883" cy="80347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5805487" y="47625"/>
            <a:ext cx="3338512" cy="647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6602412" y="2039937"/>
            <a:ext cx="2403475" cy="30321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6602412" y="2039937"/>
            <a:ext cx="2403475" cy="303530"/>
          </a:xfrm>
          <a:custGeom>
            <a:avLst/>
            <a:gdLst/>
            <a:ahLst/>
            <a:cxnLst/>
            <a:rect l="l" t="t" r="r" b="b"/>
            <a:pathLst>
              <a:path w="2403475" h="303530">
                <a:moveTo>
                  <a:pt x="0" y="0"/>
                </a:moveTo>
                <a:lnTo>
                  <a:pt x="2403468" y="0"/>
                </a:lnTo>
                <a:lnTo>
                  <a:pt x="2403468" y="303211"/>
                </a:lnTo>
                <a:lnTo>
                  <a:pt x="0" y="303211"/>
                </a:lnTo>
                <a:lnTo>
                  <a:pt x="0" y="0"/>
                </a:lnTo>
                <a:close/>
              </a:path>
            </a:pathLst>
          </a:custGeom>
          <a:ln w="12699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7338184" y="2078278"/>
            <a:ext cx="1090930" cy="2216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400" b="1" i="1">
                <a:latin typeface="Verdana"/>
                <a:cs typeface="Verdana"/>
              </a:rPr>
              <a:t>Advantage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488564" y="2428240"/>
            <a:ext cx="1608455" cy="2216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400" i="1">
                <a:solidFill>
                  <a:srgbClr val="275D90"/>
                </a:solidFill>
                <a:latin typeface="Verdana"/>
                <a:cs typeface="Verdana"/>
              </a:rPr>
              <a:t>Coordination</a:t>
            </a:r>
            <a:r>
              <a:rPr dirty="0" sz="1400" spc="-100" i="1">
                <a:solidFill>
                  <a:srgbClr val="275D90"/>
                </a:solidFill>
                <a:latin typeface="Verdana"/>
                <a:cs typeface="Verdana"/>
              </a:rPr>
              <a:t> </a:t>
            </a:r>
            <a:r>
              <a:rPr dirty="0" sz="1400" i="1">
                <a:solidFill>
                  <a:srgbClr val="275D90"/>
                </a:solidFill>
                <a:latin typeface="Verdana"/>
                <a:cs typeface="Verdana"/>
              </a:rPr>
              <a:t>Role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478760" y="4387532"/>
            <a:ext cx="689610" cy="2216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400" b="1" i="1">
                <a:solidFill>
                  <a:srgbClr val="1F497D"/>
                </a:solidFill>
                <a:latin typeface="Verdana"/>
                <a:cs typeface="Verdana"/>
              </a:rPr>
              <a:t>S</a:t>
            </a:r>
            <a:r>
              <a:rPr dirty="0" sz="1400" spc="-5" b="1" i="1">
                <a:solidFill>
                  <a:srgbClr val="1F497D"/>
                </a:solidFill>
                <a:latin typeface="Verdana"/>
                <a:cs typeface="Verdana"/>
              </a:rPr>
              <a:t>occer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2381250" y="1874837"/>
            <a:ext cx="1863725" cy="476250"/>
          </a:xfrm>
          <a:custGeom>
            <a:avLst/>
            <a:gdLst/>
            <a:ahLst/>
            <a:cxnLst/>
            <a:rect l="l" t="t" r="r" b="b"/>
            <a:pathLst>
              <a:path w="1863725" h="476250">
                <a:moveTo>
                  <a:pt x="0" y="0"/>
                </a:moveTo>
                <a:lnTo>
                  <a:pt x="1863725" y="0"/>
                </a:lnTo>
                <a:lnTo>
                  <a:pt x="1863725" y="476250"/>
                </a:lnTo>
                <a:lnTo>
                  <a:pt x="0" y="476250"/>
                </a:lnTo>
                <a:lnTo>
                  <a:pt x="0" y="0"/>
                </a:lnTo>
                <a:close/>
              </a:path>
            </a:pathLst>
          </a:custGeom>
          <a:solidFill>
            <a:srgbClr val="797BA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2726575" y="1862052"/>
            <a:ext cx="1192876" cy="31588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2726575" y="2065709"/>
            <a:ext cx="1192876" cy="31588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2381250" y="1874837"/>
            <a:ext cx="1863725" cy="476250"/>
          </a:xfrm>
          <a:prstGeom prst="rect">
            <a:avLst/>
          </a:prstGeom>
          <a:ln w="12699">
            <a:solidFill>
              <a:srgbClr val="000000"/>
            </a:solidFill>
          </a:ln>
        </p:spPr>
        <p:txBody>
          <a:bodyPr wrap="square" lIns="0" tIns="33655" rIns="0" bIns="0" rtlCol="0" vert="horz">
            <a:spAutoFit/>
          </a:bodyPr>
          <a:lstStyle/>
          <a:p>
            <a:pPr marL="384810" marR="371475" indent="-1270">
              <a:lnSpc>
                <a:spcPts val="1600"/>
              </a:lnSpc>
              <a:spcBef>
                <a:spcPts val="265"/>
              </a:spcBef>
            </a:pPr>
            <a:r>
              <a:rPr dirty="0" sz="1400" b="1">
                <a:solidFill>
                  <a:srgbClr val="FFFFFF"/>
                </a:solidFill>
                <a:latin typeface="Verdana"/>
                <a:cs typeface="Verdana"/>
              </a:rPr>
              <a:t>Organising  </a:t>
            </a:r>
            <a:r>
              <a:rPr dirty="0" sz="1400" spc="-5" b="1">
                <a:solidFill>
                  <a:srgbClr val="FFFFFF"/>
                </a:solidFill>
                <a:latin typeface="Verdana"/>
                <a:cs typeface="Verdana"/>
              </a:rPr>
              <a:t>Committee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1801815" y="2695575"/>
            <a:ext cx="1033780" cy="863600"/>
          </a:xfrm>
          <a:custGeom>
            <a:avLst/>
            <a:gdLst/>
            <a:ahLst/>
            <a:cxnLst/>
            <a:rect l="l" t="t" r="r" b="b"/>
            <a:pathLst>
              <a:path w="1033780" h="863600">
                <a:moveTo>
                  <a:pt x="1033459" y="0"/>
                </a:moveTo>
                <a:lnTo>
                  <a:pt x="0" y="863599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3324225" y="2695575"/>
            <a:ext cx="365125" cy="1052830"/>
          </a:xfrm>
          <a:custGeom>
            <a:avLst/>
            <a:gdLst/>
            <a:ahLst/>
            <a:cxnLst/>
            <a:rect l="l" t="t" r="r" b="b"/>
            <a:pathLst>
              <a:path w="365125" h="1052829">
                <a:moveTo>
                  <a:pt x="0" y="0"/>
                </a:moveTo>
                <a:lnTo>
                  <a:pt x="365124" y="1052509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1026622" y="3557845"/>
            <a:ext cx="1604352" cy="72736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1068387" y="3602037"/>
            <a:ext cx="1466849" cy="58419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/>
          <p:nvPr/>
        </p:nvSpPr>
        <p:spPr>
          <a:xfrm>
            <a:off x="1382635" y="3773804"/>
            <a:ext cx="919480" cy="3594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400050" marR="5080" indent="-387985">
              <a:lnSpc>
                <a:spcPts val="1400"/>
              </a:lnSpc>
            </a:pPr>
            <a:r>
              <a:rPr dirty="0" sz="1200" b="1">
                <a:solidFill>
                  <a:srgbClr val="1F497D"/>
                </a:solidFill>
                <a:latin typeface="Verdana"/>
                <a:cs typeface="Verdana"/>
              </a:rPr>
              <a:t>Sport</a:t>
            </a:r>
            <a:r>
              <a:rPr dirty="0" sz="1200" spc="-100" b="1">
                <a:solidFill>
                  <a:srgbClr val="1F497D"/>
                </a:solidFill>
                <a:latin typeface="Verdana"/>
                <a:cs typeface="Verdana"/>
              </a:rPr>
              <a:t> </a:t>
            </a:r>
            <a:r>
              <a:rPr dirty="0" sz="1200" spc="-5" b="1">
                <a:solidFill>
                  <a:srgbClr val="1F497D"/>
                </a:solidFill>
                <a:latin typeface="Verdana"/>
                <a:cs typeface="Verdana"/>
              </a:rPr>
              <a:t>Club  </a:t>
            </a:r>
            <a:r>
              <a:rPr dirty="0" sz="1200" b="1">
                <a:solidFill>
                  <a:srgbClr val="1F497D"/>
                </a:solidFill>
                <a:latin typeface="Verdana"/>
                <a:cs typeface="Verdana"/>
              </a:rPr>
              <a:t>A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2992577" y="3794763"/>
            <a:ext cx="1571104" cy="727363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3036887" y="3840162"/>
            <a:ext cx="1427159" cy="585787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 txBox="1"/>
          <p:nvPr/>
        </p:nvSpPr>
        <p:spPr>
          <a:xfrm>
            <a:off x="3300496" y="3984942"/>
            <a:ext cx="1007110" cy="3594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445134" marR="5080" indent="-433070">
              <a:lnSpc>
                <a:spcPts val="1400"/>
              </a:lnSpc>
            </a:pPr>
            <a:r>
              <a:rPr dirty="0" sz="1200" b="1">
                <a:solidFill>
                  <a:srgbClr val="1F497D"/>
                </a:solidFill>
                <a:latin typeface="Verdana"/>
                <a:cs typeface="Verdana"/>
              </a:rPr>
              <a:t>Nat. Sp</a:t>
            </a:r>
            <a:r>
              <a:rPr dirty="0" sz="1200" spc="-100" b="1">
                <a:solidFill>
                  <a:srgbClr val="1F497D"/>
                </a:solidFill>
                <a:latin typeface="Verdana"/>
                <a:cs typeface="Verdana"/>
              </a:rPr>
              <a:t> </a:t>
            </a:r>
            <a:r>
              <a:rPr dirty="0" sz="1200" b="1">
                <a:solidFill>
                  <a:srgbClr val="1F497D"/>
                </a:solidFill>
                <a:latin typeface="Verdana"/>
                <a:cs typeface="Verdana"/>
              </a:rPr>
              <a:t>Fed  B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4576152" y="3138055"/>
            <a:ext cx="1616824" cy="822959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3795712" y="2689225"/>
            <a:ext cx="2298704" cy="117475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 txBox="1"/>
          <p:nvPr/>
        </p:nvSpPr>
        <p:spPr>
          <a:xfrm>
            <a:off x="4815132" y="3309619"/>
            <a:ext cx="1170305" cy="3594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 indent="339725">
              <a:lnSpc>
                <a:spcPts val="1400"/>
              </a:lnSpc>
            </a:pPr>
            <a:r>
              <a:rPr dirty="0" sz="1200" b="1">
                <a:solidFill>
                  <a:srgbClr val="1F497D"/>
                </a:solidFill>
                <a:latin typeface="Verdana"/>
                <a:cs typeface="Verdana"/>
              </a:rPr>
              <a:t>Sport  Association</a:t>
            </a:r>
            <a:r>
              <a:rPr dirty="0" sz="1200" spc="-100" b="1">
                <a:solidFill>
                  <a:srgbClr val="1F497D"/>
                </a:solidFill>
                <a:latin typeface="Verdana"/>
                <a:cs typeface="Verdana"/>
              </a:rPr>
              <a:t> </a:t>
            </a:r>
            <a:r>
              <a:rPr dirty="0" sz="1200" b="1">
                <a:solidFill>
                  <a:srgbClr val="1F497D"/>
                </a:solidFill>
                <a:latin typeface="Verdana"/>
                <a:cs typeface="Verdana"/>
              </a:rPr>
              <a:t>C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5009427" y="4023995"/>
            <a:ext cx="703580" cy="2216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400" b="1" i="1">
                <a:solidFill>
                  <a:srgbClr val="1F497D"/>
                </a:solidFill>
                <a:latin typeface="Verdana"/>
                <a:cs typeface="Verdana"/>
              </a:rPr>
              <a:t>Basket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3356871" y="4692332"/>
            <a:ext cx="901700" cy="2216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400" spc="-5" b="1" i="1">
                <a:solidFill>
                  <a:srgbClr val="1F497D"/>
                </a:solidFill>
                <a:latin typeface="Verdana"/>
                <a:cs typeface="Verdana"/>
              </a:rPr>
              <a:t>Athletics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3166033" y="3304781"/>
            <a:ext cx="824865" cy="1917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 spc="-5">
                <a:latin typeface="Verdana"/>
                <a:cs typeface="Verdana"/>
              </a:rPr>
              <a:t>Contract</a:t>
            </a:r>
            <a:r>
              <a:rPr dirty="0" sz="1200" spc="-8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2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1457883" y="3247631"/>
            <a:ext cx="824865" cy="1917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 spc="-5">
                <a:latin typeface="Verdana"/>
                <a:cs typeface="Verdana"/>
              </a:rPr>
              <a:t>Contract</a:t>
            </a:r>
            <a:r>
              <a:rPr dirty="0" sz="1200" spc="-8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1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6192837" y="2535237"/>
            <a:ext cx="325755" cy="811530"/>
          </a:xfrm>
          <a:custGeom>
            <a:avLst/>
            <a:gdLst/>
            <a:ahLst/>
            <a:cxnLst/>
            <a:rect l="l" t="t" r="r" b="b"/>
            <a:pathLst>
              <a:path w="325754" h="811529">
                <a:moveTo>
                  <a:pt x="0" y="0"/>
                </a:moveTo>
                <a:lnTo>
                  <a:pt x="0" y="811212"/>
                </a:lnTo>
                <a:lnTo>
                  <a:pt x="325437" y="405612"/>
                </a:lnTo>
                <a:lnTo>
                  <a:pt x="0" y="0"/>
                </a:lnTo>
                <a:close/>
              </a:path>
            </a:pathLst>
          </a:custGeom>
          <a:solidFill>
            <a:srgbClr val="6095C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6192838" y="2535237"/>
            <a:ext cx="325755" cy="811530"/>
          </a:xfrm>
          <a:custGeom>
            <a:avLst/>
            <a:gdLst/>
            <a:ahLst/>
            <a:cxnLst/>
            <a:rect l="l" t="t" r="r" b="b"/>
            <a:pathLst>
              <a:path w="325754" h="811529">
                <a:moveTo>
                  <a:pt x="0" y="0"/>
                </a:moveTo>
                <a:lnTo>
                  <a:pt x="325436" y="405605"/>
                </a:lnTo>
                <a:lnTo>
                  <a:pt x="0" y="811211"/>
                </a:lnTo>
                <a:lnTo>
                  <a:pt x="0" y="0"/>
                </a:lnTo>
                <a:close/>
              </a:path>
            </a:pathLst>
          </a:custGeom>
          <a:ln w="25399">
            <a:solidFill>
              <a:srgbClr val="47719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 txBox="1"/>
          <p:nvPr/>
        </p:nvSpPr>
        <p:spPr>
          <a:xfrm>
            <a:off x="4085196" y="3023793"/>
            <a:ext cx="824865" cy="1917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 spc="-5">
                <a:latin typeface="Verdana"/>
                <a:cs typeface="Verdana"/>
              </a:rPr>
              <a:t>Contract</a:t>
            </a:r>
            <a:r>
              <a:rPr dirty="0" sz="1200" spc="-8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3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6613525" y="2360612"/>
            <a:ext cx="2395855" cy="1828800"/>
          </a:xfrm>
          <a:prstGeom prst="rect">
            <a:avLst/>
          </a:prstGeom>
          <a:ln w="9524">
            <a:solidFill>
              <a:srgbClr val="000000"/>
            </a:solidFill>
          </a:ln>
        </p:spPr>
        <p:txBody>
          <a:bodyPr wrap="square" lIns="0" tIns="63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5"/>
              </a:spcBef>
            </a:pPr>
            <a:endParaRPr sz="1150">
              <a:latin typeface="Times New Roman"/>
              <a:cs typeface="Times New Roman"/>
            </a:endParaRPr>
          </a:p>
          <a:p>
            <a:pPr marL="69215" marR="54610">
              <a:lnSpc>
                <a:spcPts val="1600"/>
              </a:lnSpc>
            </a:pPr>
            <a:r>
              <a:rPr dirty="0" sz="1400">
                <a:latin typeface="Calibri"/>
                <a:cs typeface="Calibri"/>
              </a:rPr>
              <a:t>Enhancement of </a:t>
            </a:r>
            <a:r>
              <a:rPr dirty="0" sz="1400" spc="-5">
                <a:latin typeface="Calibri"/>
                <a:cs typeface="Calibri"/>
              </a:rPr>
              <a:t>organizational  </a:t>
            </a:r>
            <a:r>
              <a:rPr dirty="0" sz="1400">
                <a:latin typeface="Calibri"/>
                <a:cs typeface="Calibri"/>
              </a:rPr>
              <a:t>skills in the territory</a:t>
            </a:r>
            <a:r>
              <a:rPr dirty="0" sz="1400" spc="-10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having</a:t>
            </a:r>
            <a:endParaRPr sz="1400">
              <a:latin typeface="Calibri"/>
              <a:cs typeface="Calibri"/>
            </a:endParaRPr>
          </a:p>
          <a:p>
            <a:pPr marL="69215" marR="241300">
              <a:lnSpc>
                <a:spcPts val="1700"/>
              </a:lnSpc>
              <a:spcBef>
                <a:spcPts val="20"/>
              </a:spcBef>
            </a:pPr>
            <a:r>
              <a:rPr dirty="0" sz="1400">
                <a:latin typeface="Calibri"/>
                <a:cs typeface="Calibri"/>
              </a:rPr>
              <a:t>a speciﬁc background in the  </a:t>
            </a:r>
            <a:r>
              <a:rPr dirty="0" sz="1400" spc="-5">
                <a:latin typeface="Calibri"/>
                <a:cs typeface="Calibri"/>
              </a:rPr>
              <a:t>organization </a:t>
            </a:r>
            <a:r>
              <a:rPr dirty="0" sz="1400">
                <a:latin typeface="Calibri"/>
                <a:cs typeface="Calibri"/>
              </a:rPr>
              <a:t>of sport</a:t>
            </a:r>
            <a:r>
              <a:rPr dirty="0" sz="1400" spc="-5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events</a:t>
            </a: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400">
              <a:latin typeface="Times New Roman"/>
              <a:cs typeface="Times New Roman"/>
            </a:endParaRPr>
          </a:p>
          <a:p>
            <a:pPr marL="69215">
              <a:lnSpc>
                <a:spcPct val="100000"/>
              </a:lnSpc>
            </a:pPr>
            <a:r>
              <a:rPr dirty="0" sz="1400">
                <a:latin typeface="Calibri"/>
                <a:cs typeface="Calibri"/>
              </a:rPr>
              <a:t>Cost</a:t>
            </a:r>
            <a:r>
              <a:rPr dirty="0" sz="1400" spc="-70">
                <a:latin typeface="Calibri"/>
                <a:cs typeface="Calibri"/>
              </a:rPr>
              <a:t> </a:t>
            </a:r>
            <a:r>
              <a:rPr dirty="0" sz="1400" spc="-5">
                <a:latin typeface="Calibri"/>
                <a:cs typeface="Calibri"/>
              </a:rPr>
              <a:t>Reduction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647700" y="1158874"/>
            <a:ext cx="2871787" cy="385762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 txBox="1"/>
          <p:nvPr/>
        </p:nvSpPr>
        <p:spPr>
          <a:xfrm>
            <a:off x="827595" y="1168882"/>
            <a:ext cx="2517775" cy="304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885190" algn="l"/>
              </a:tabLst>
            </a:pPr>
            <a:r>
              <a:rPr dirty="0" sz="2000" i="1">
                <a:solidFill>
                  <a:srgbClr val="C00000"/>
                </a:solidFill>
                <a:latin typeface="Verdana"/>
                <a:cs typeface="Verdana"/>
              </a:rPr>
              <a:t>Sport	Organisation</a:t>
            </a:r>
            <a:endParaRPr sz="20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8607831" y="6625243"/>
            <a:ext cx="99752" cy="955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8124825" y="6029325"/>
            <a:ext cx="1019175" cy="646430"/>
          </a:xfrm>
          <a:custGeom>
            <a:avLst/>
            <a:gdLst/>
            <a:ahLst/>
            <a:cxnLst/>
            <a:rect l="l" t="t" r="r" b="b"/>
            <a:pathLst>
              <a:path w="1019175" h="646429">
                <a:moveTo>
                  <a:pt x="0" y="0"/>
                </a:moveTo>
                <a:lnTo>
                  <a:pt x="1019175" y="0"/>
                </a:lnTo>
                <a:lnTo>
                  <a:pt x="1019175" y="646112"/>
                </a:lnTo>
                <a:lnTo>
                  <a:pt x="0" y="646112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5"/>
              <a:t>Games</a:t>
            </a:r>
            <a:r>
              <a:rPr dirty="0" spc="-85"/>
              <a:t> </a:t>
            </a:r>
            <a:r>
              <a:rPr dirty="0"/>
              <a:t>Centre</a:t>
            </a:r>
          </a:p>
        </p:txBody>
      </p:sp>
      <p:sp>
        <p:nvSpPr>
          <p:cNvPr id="6" name="object 6"/>
          <p:cNvSpPr/>
          <p:nvPr/>
        </p:nvSpPr>
        <p:spPr>
          <a:xfrm>
            <a:off x="5267325" y="12700"/>
            <a:ext cx="3876675" cy="75247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8303666" y="5983084"/>
            <a:ext cx="668883" cy="80347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975846" y="1729616"/>
            <a:ext cx="135467" cy="13546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975846" y="2821816"/>
            <a:ext cx="135467" cy="13546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975846" y="4282316"/>
            <a:ext cx="135467" cy="13546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1242546" y="1543865"/>
            <a:ext cx="7494905" cy="32905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just" marL="12700" marR="5080" indent="6350">
              <a:lnSpc>
                <a:spcPct val="148400"/>
              </a:lnSpc>
            </a:pPr>
            <a:r>
              <a:rPr dirty="0" sz="1600">
                <a:latin typeface="Verdana"/>
                <a:cs typeface="Verdana"/>
              </a:rPr>
              <a:t>The Accreditation Center and the Sponsor Village of the </a:t>
            </a:r>
            <a:r>
              <a:rPr dirty="0" sz="1600" spc="-20">
                <a:latin typeface="Verdana"/>
                <a:cs typeface="Verdana"/>
              </a:rPr>
              <a:t>World </a:t>
            </a:r>
            <a:r>
              <a:rPr dirty="0" sz="1600">
                <a:latin typeface="Verdana"/>
                <a:cs typeface="Verdana"/>
              </a:rPr>
              <a:t>Masters  Games will be </a:t>
            </a:r>
            <a:r>
              <a:rPr dirty="0" sz="1600" spc="-5">
                <a:latin typeface="Verdana"/>
                <a:cs typeface="Verdana"/>
              </a:rPr>
              <a:t>organized </a:t>
            </a:r>
            <a:r>
              <a:rPr dirty="0" sz="1600">
                <a:latin typeface="Verdana"/>
                <a:cs typeface="Verdana"/>
              </a:rPr>
              <a:t>within the </a:t>
            </a:r>
            <a:r>
              <a:rPr dirty="0" sz="1600" spc="-5">
                <a:latin typeface="Verdana"/>
                <a:cs typeface="Verdana"/>
              </a:rPr>
              <a:t>historic </a:t>
            </a:r>
            <a:r>
              <a:rPr dirty="0" sz="1600" spc="-10">
                <a:latin typeface="Verdana"/>
                <a:cs typeface="Verdana"/>
              </a:rPr>
              <a:t>“Parco </a:t>
            </a:r>
            <a:r>
              <a:rPr dirty="0" sz="1600">
                <a:latin typeface="Verdana"/>
                <a:cs typeface="Verdana"/>
              </a:rPr>
              <a:t>del </a:t>
            </a:r>
            <a:r>
              <a:rPr dirty="0" sz="1600" spc="-10">
                <a:latin typeface="Verdana"/>
                <a:cs typeface="Verdana"/>
              </a:rPr>
              <a:t>Valentino” </a:t>
            </a:r>
            <a:r>
              <a:rPr dirty="0" sz="1600">
                <a:latin typeface="Verdana"/>
                <a:cs typeface="Verdana"/>
              </a:rPr>
              <a:t>which  will also host the Media</a:t>
            </a:r>
            <a:r>
              <a:rPr dirty="0" sz="1600" spc="-100">
                <a:latin typeface="Verdana"/>
                <a:cs typeface="Verdana"/>
              </a:rPr>
              <a:t> </a:t>
            </a:r>
            <a:r>
              <a:rPr dirty="0" sz="1600">
                <a:latin typeface="Verdana"/>
                <a:cs typeface="Verdana"/>
              </a:rPr>
              <a:t>Centre.</a:t>
            </a:r>
            <a:endParaRPr sz="1600">
              <a:latin typeface="Verdana"/>
              <a:cs typeface="Verdana"/>
            </a:endParaRPr>
          </a:p>
          <a:p>
            <a:pPr algn="just" marL="12700" marR="5080" indent="6350">
              <a:lnSpc>
                <a:spcPct val="149300"/>
              </a:lnSpc>
              <a:spcBef>
                <a:spcPts val="30"/>
              </a:spcBef>
            </a:pPr>
            <a:r>
              <a:rPr dirty="0" sz="1600">
                <a:latin typeface="Verdana"/>
                <a:cs typeface="Verdana"/>
              </a:rPr>
              <a:t>The Sponsor Village will be the heart of the </a:t>
            </a:r>
            <a:r>
              <a:rPr dirty="0" sz="1600" spc="-20">
                <a:latin typeface="Verdana"/>
                <a:cs typeface="Verdana"/>
              </a:rPr>
              <a:t>World </a:t>
            </a:r>
            <a:r>
              <a:rPr dirty="0" sz="1600">
                <a:latin typeface="Verdana"/>
                <a:cs typeface="Verdana"/>
              </a:rPr>
              <a:t>Masters Games 2013,  and will host both the Commercial Area dedicated to the partner /  supplier and both the Area </a:t>
            </a:r>
            <a:r>
              <a:rPr dirty="0" sz="1600" spc="-5">
                <a:latin typeface="Verdana"/>
                <a:cs typeface="Verdana"/>
              </a:rPr>
              <a:t>Events </a:t>
            </a:r>
            <a:r>
              <a:rPr dirty="0" sz="1600">
                <a:latin typeface="Verdana"/>
                <a:cs typeface="Verdana"/>
              </a:rPr>
              <a:t>dedicated to the shows and </a:t>
            </a:r>
            <a:r>
              <a:rPr dirty="0" sz="1600" spc="-5">
                <a:latin typeface="Verdana"/>
                <a:cs typeface="Verdana"/>
              </a:rPr>
              <a:t>sporting  events.</a:t>
            </a:r>
            <a:endParaRPr sz="1600">
              <a:latin typeface="Verdana"/>
              <a:cs typeface="Verdana"/>
            </a:endParaRPr>
          </a:p>
          <a:p>
            <a:pPr algn="just" marL="12700" marR="5080" indent="6350">
              <a:lnSpc>
                <a:spcPct val="151000"/>
              </a:lnSpc>
            </a:pPr>
            <a:r>
              <a:rPr dirty="0" sz="1600">
                <a:latin typeface="Verdana"/>
                <a:cs typeface="Verdana"/>
              </a:rPr>
              <a:t>Accreditation Center and Village will open from 27 July to 11 </a:t>
            </a:r>
            <a:r>
              <a:rPr dirty="0" sz="1600" spc="-5">
                <a:latin typeface="Verdana"/>
                <a:cs typeface="Verdana"/>
              </a:rPr>
              <a:t>August,</a:t>
            </a:r>
            <a:r>
              <a:rPr dirty="0" sz="1600" spc="-75">
                <a:latin typeface="Verdana"/>
                <a:cs typeface="Verdana"/>
              </a:rPr>
              <a:t> </a:t>
            </a:r>
            <a:r>
              <a:rPr dirty="0" sz="1600">
                <a:latin typeface="Verdana"/>
                <a:cs typeface="Verdana"/>
              </a:rPr>
              <a:t>the  </a:t>
            </a:r>
            <a:r>
              <a:rPr dirty="0" sz="1600" spc="-5">
                <a:latin typeface="Verdana"/>
                <a:cs typeface="Verdana"/>
              </a:rPr>
              <a:t>sports </a:t>
            </a:r>
            <a:r>
              <a:rPr dirty="0" sz="1600">
                <a:latin typeface="Verdana"/>
                <a:cs typeface="Verdana"/>
              </a:rPr>
              <a:t>area will be </a:t>
            </a:r>
            <a:r>
              <a:rPr dirty="0" sz="1600" spc="-10">
                <a:latin typeface="Verdana"/>
                <a:cs typeface="Verdana"/>
              </a:rPr>
              <a:t>involved </a:t>
            </a:r>
            <a:r>
              <a:rPr dirty="0" sz="1600" spc="-5">
                <a:latin typeface="Verdana"/>
                <a:cs typeface="Verdana"/>
              </a:rPr>
              <a:t>by </a:t>
            </a:r>
            <a:r>
              <a:rPr dirty="0" sz="1600">
                <a:latin typeface="Verdana"/>
                <a:cs typeface="Verdana"/>
              </a:rPr>
              <a:t>the </a:t>
            </a:r>
            <a:r>
              <a:rPr dirty="0" sz="1600" spc="-5">
                <a:latin typeface="Verdana"/>
                <a:cs typeface="Verdana"/>
              </a:rPr>
              <a:t>events </a:t>
            </a:r>
            <a:r>
              <a:rPr dirty="0" sz="1600">
                <a:latin typeface="Verdana"/>
                <a:cs typeface="Verdana"/>
              </a:rPr>
              <a:t>starting from </a:t>
            </a:r>
            <a:r>
              <a:rPr dirty="0" sz="1600" spc="-5">
                <a:latin typeface="Verdana"/>
                <a:cs typeface="Verdana"/>
              </a:rPr>
              <a:t>August</a:t>
            </a:r>
            <a:r>
              <a:rPr dirty="0" sz="1600" spc="10">
                <a:latin typeface="Verdana"/>
                <a:cs typeface="Verdana"/>
              </a:rPr>
              <a:t> </a:t>
            </a:r>
            <a:r>
              <a:rPr dirty="0" sz="1600">
                <a:latin typeface="Verdana"/>
                <a:cs typeface="Verdana"/>
              </a:rPr>
              <a:t>3.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763587" y="798512"/>
            <a:ext cx="2871787" cy="38576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701514" y="838999"/>
            <a:ext cx="1090930" cy="304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000" i="1">
                <a:solidFill>
                  <a:srgbClr val="C00000"/>
                </a:solidFill>
                <a:latin typeface="Verdana"/>
                <a:cs typeface="Verdana"/>
              </a:rPr>
              <a:t>Location</a:t>
            </a:r>
            <a:endParaRPr sz="20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8100" y="6"/>
            <a:ext cx="9105900" cy="63380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4376648" y="1517070"/>
            <a:ext cx="245225" cy="25353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4424362" y="1541462"/>
            <a:ext cx="152400" cy="1587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3183775" y="4127263"/>
            <a:ext cx="245225" cy="25353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230562" y="4148137"/>
            <a:ext cx="152401" cy="16192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898671" y="1583571"/>
            <a:ext cx="577734" cy="11222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3944937" y="1620837"/>
            <a:ext cx="484505" cy="0"/>
          </a:xfrm>
          <a:custGeom>
            <a:avLst/>
            <a:gdLst/>
            <a:ahLst/>
            <a:cxnLst/>
            <a:rect l="l" t="t" r="r" b="b"/>
            <a:pathLst>
              <a:path w="484504" h="0">
                <a:moveTo>
                  <a:pt x="0" y="0"/>
                </a:moveTo>
                <a:lnTo>
                  <a:pt x="484186" y="1"/>
                </a:lnTo>
              </a:path>
            </a:pathLst>
          </a:custGeom>
          <a:ln w="19049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2576944" y="3927762"/>
            <a:ext cx="764771" cy="35744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2624137" y="3963987"/>
            <a:ext cx="669925" cy="247650"/>
          </a:xfrm>
          <a:custGeom>
            <a:avLst/>
            <a:gdLst/>
            <a:ahLst/>
            <a:cxnLst/>
            <a:rect l="l" t="t" r="r" b="b"/>
            <a:pathLst>
              <a:path w="669925" h="247650">
                <a:moveTo>
                  <a:pt x="0" y="0"/>
                </a:moveTo>
                <a:lnTo>
                  <a:pt x="669924" y="247649"/>
                </a:lnTo>
              </a:path>
            </a:pathLst>
          </a:custGeom>
          <a:ln w="19049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r>
              <a:rPr dirty="0" spc="-5">
                <a:solidFill>
                  <a:srgbClr val="FF0000"/>
                </a:solidFill>
              </a:rPr>
              <a:t>Games</a:t>
            </a:r>
            <a:r>
              <a:rPr dirty="0" spc="-85">
                <a:solidFill>
                  <a:srgbClr val="FF0000"/>
                </a:solidFill>
              </a:rPr>
              <a:t> </a:t>
            </a:r>
            <a:r>
              <a:rPr dirty="0">
                <a:solidFill>
                  <a:srgbClr val="FF0000"/>
                </a:solidFill>
              </a:rPr>
              <a:t>Centre</a:t>
            </a:r>
          </a:p>
        </p:txBody>
      </p:sp>
      <p:sp>
        <p:nvSpPr>
          <p:cNvPr id="12" name="object 12"/>
          <p:cNvSpPr/>
          <p:nvPr/>
        </p:nvSpPr>
        <p:spPr>
          <a:xfrm>
            <a:off x="8124825" y="6029325"/>
            <a:ext cx="968375" cy="646430"/>
          </a:xfrm>
          <a:custGeom>
            <a:avLst/>
            <a:gdLst/>
            <a:ahLst/>
            <a:cxnLst/>
            <a:rect l="l" t="t" r="r" b="b"/>
            <a:pathLst>
              <a:path w="968375" h="646429">
                <a:moveTo>
                  <a:pt x="0" y="0"/>
                </a:moveTo>
                <a:lnTo>
                  <a:pt x="968374" y="0"/>
                </a:lnTo>
                <a:lnTo>
                  <a:pt x="968374" y="646112"/>
                </a:lnTo>
                <a:lnTo>
                  <a:pt x="0" y="646112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1118062" y="3586941"/>
            <a:ext cx="1608518" cy="727363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1163637" y="3632200"/>
            <a:ext cx="1466848" cy="585787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 txBox="1"/>
          <p:nvPr/>
        </p:nvSpPr>
        <p:spPr>
          <a:xfrm>
            <a:off x="1293487" y="3794442"/>
            <a:ext cx="1165225" cy="3594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98450" marR="5080" indent="-286385">
              <a:lnSpc>
                <a:spcPts val="1400"/>
              </a:lnSpc>
            </a:pPr>
            <a:r>
              <a:rPr dirty="0" sz="1200" b="1">
                <a:solidFill>
                  <a:srgbClr val="1F497D"/>
                </a:solidFill>
                <a:latin typeface="Verdana"/>
                <a:cs typeface="Verdana"/>
              </a:rPr>
              <a:t>Accreditation  Center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2477185" y="1246915"/>
            <a:ext cx="1608518" cy="727363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2519362" y="1289050"/>
            <a:ext cx="1466849" cy="585787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 txBox="1"/>
          <p:nvPr/>
        </p:nvSpPr>
        <p:spPr>
          <a:xfrm>
            <a:off x="2947191" y="1451292"/>
            <a:ext cx="724535" cy="3594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70485" marR="5080" indent="-58419">
              <a:lnSpc>
                <a:spcPts val="1400"/>
              </a:lnSpc>
            </a:pPr>
            <a:r>
              <a:rPr dirty="0" sz="1200" b="1">
                <a:solidFill>
                  <a:srgbClr val="1F497D"/>
                </a:solidFill>
                <a:latin typeface="Verdana"/>
                <a:cs typeface="Verdana"/>
              </a:rPr>
              <a:t>Sponsor  Village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8124825" y="6029325"/>
            <a:ext cx="968375" cy="646430"/>
          </a:xfrm>
          <a:custGeom>
            <a:avLst/>
            <a:gdLst/>
            <a:ahLst/>
            <a:cxnLst/>
            <a:rect l="l" t="t" r="r" b="b"/>
            <a:pathLst>
              <a:path w="968375" h="646429">
                <a:moveTo>
                  <a:pt x="0" y="0"/>
                </a:moveTo>
                <a:lnTo>
                  <a:pt x="968374" y="0"/>
                </a:lnTo>
                <a:lnTo>
                  <a:pt x="968374" y="646112"/>
                </a:lnTo>
                <a:lnTo>
                  <a:pt x="0" y="646112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8607831" y="6625243"/>
            <a:ext cx="99752" cy="95596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8124825" y="6029325"/>
            <a:ext cx="1019175" cy="646430"/>
          </a:xfrm>
          <a:custGeom>
            <a:avLst/>
            <a:gdLst/>
            <a:ahLst/>
            <a:cxnLst/>
            <a:rect l="l" t="t" r="r" b="b"/>
            <a:pathLst>
              <a:path w="1019175" h="646429">
                <a:moveTo>
                  <a:pt x="0" y="0"/>
                </a:moveTo>
                <a:lnTo>
                  <a:pt x="1019175" y="0"/>
                </a:lnTo>
                <a:lnTo>
                  <a:pt x="1019175" y="646112"/>
                </a:lnTo>
                <a:lnTo>
                  <a:pt x="0" y="646112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8303666" y="5983084"/>
            <a:ext cx="668883" cy="803478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00025" y="0"/>
            <a:ext cx="8943975" cy="64960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8124825" y="6029325"/>
            <a:ext cx="968375" cy="646430"/>
          </a:xfrm>
          <a:custGeom>
            <a:avLst/>
            <a:gdLst/>
            <a:ahLst/>
            <a:cxnLst/>
            <a:rect l="l" t="t" r="r" b="b"/>
            <a:pathLst>
              <a:path w="968375" h="646429">
                <a:moveTo>
                  <a:pt x="0" y="0"/>
                </a:moveTo>
                <a:lnTo>
                  <a:pt x="968374" y="0"/>
                </a:lnTo>
                <a:lnTo>
                  <a:pt x="968374" y="646112"/>
                </a:lnTo>
                <a:lnTo>
                  <a:pt x="0" y="646112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8124825" y="6029325"/>
            <a:ext cx="968375" cy="646430"/>
          </a:xfrm>
          <a:custGeom>
            <a:avLst/>
            <a:gdLst/>
            <a:ahLst/>
            <a:cxnLst/>
            <a:rect l="l" t="t" r="r" b="b"/>
            <a:pathLst>
              <a:path w="968375" h="646429">
                <a:moveTo>
                  <a:pt x="0" y="0"/>
                </a:moveTo>
                <a:lnTo>
                  <a:pt x="968374" y="0"/>
                </a:lnTo>
                <a:lnTo>
                  <a:pt x="968374" y="646112"/>
                </a:lnTo>
                <a:lnTo>
                  <a:pt x="0" y="646112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8124825" y="6029325"/>
            <a:ext cx="968375" cy="646430"/>
          </a:xfrm>
          <a:custGeom>
            <a:avLst/>
            <a:gdLst/>
            <a:ahLst/>
            <a:cxnLst/>
            <a:rect l="l" t="t" r="r" b="b"/>
            <a:pathLst>
              <a:path w="968375" h="646429">
                <a:moveTo>
                  <a:pt x="0" y="0"/>
                </a:moveTo>
                <a:lnTo>
                  <a:pt x="968374" y="0"/>
                </a:lnTo>
                <a:lnTo>
                  <a:pt x="968374" y="646112"/>
                </a:lnTo>
                <a:lnTo>
                  <a:pt x="0" y="646112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8607831" y="6625243"/>
            <a:ext cx="99752" cy="9559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8124825" y="6029325"/>
            <a:ext cx="1019175" cy="646430"/>
          </a:xfrm>
          <a:custGeom>
            <a:avLst/>
            <a:gdLst/>
            <a:ahLst/>
            <a:cxnLst/>
            <a:rect l="l" t="t" r="r" b="b"/>
            <a:pathLst>
              <a:path w="1019175" h="646429">
                <a:moveTo>
                  <a:pt x="0" y="0"/>
                </a:moveTo>
                <a:lnTo>
                  <a:pt x="1019175" y="0"/>
                </a:lnTo>
                <a:lnTo>
                  <a:pt x="1019175" y="646112"/>
                </a:lnTo>
                <a:lnTo>
                  <a:pt x="0" y="646112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8303666" y="5983084"/>
            <a:ext cx="668883" cy="80347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396408" y="163283"/>
            <a:ext cx="3017520" cy="4597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3000" spc="-5" b="1" i="1">
                <a:solidFill>
                  <a:srgbClr val="C00000"/>
                </a:solidFill>
                <a:latin typeface="Verdana"/>
                <a:cs typeface="Verdana"/>
              </a:rPr>
              <a:t>Games</a:t>
            </a:r>
            <a:r>
              <a:rPr dirty="0" sz="3000" spc="-85" b="1" i="1">
                <a:solidFill>
                  <a:srgbClr val="C00000"/>
                </a:solidFill>
                <a:latin typeface="Verdana"/>
                <a:cs typeface="Verdana"/>
              </a:rPr>
              <a:t> </a:t>
            </a:r>
            <a:r>
              <a:rPr dirty="0" sz="3000" b="1" i="1">
                <a:solidFill>
                  <a:srgbClr val="C00000"/>
                </a:solidFill>
                <a:latin typeface="Verdana"/>
                <a:cs typeface="Verdana"/>
              </a:rPr>
              <a:t>Centre</a:t>
            </a:r>
            <a:endParaRPr sz="3000">
              <a:latin typeface="Verdana"/>
              <a:cs typeface="Verdana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763587" y="1143000"/>
            <a:ext cx="2871787" cy="38576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062483" y="1183487"/>
            <a:ext cx="2369185" cy="3111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000" i="1">
                <a:solidFill>
                  <a:srgbClr val="C00000"/>
                </a:solidFill>
                <a:latin typeface="Verdana"/>
                <a:cs typeface="Verdana"/>
              </a:rPr>
              <a:t>To Expo Pavilion</a:t>
            </a:r>
            <a:r>
              <a:rPr dirty="0" sz="2000" spc="-100" i="1">
                <a:solidFill>
                  <a:srgbClr val="C00000"/>
                </a:solidFill>
                <a:latin typeface="Verdana"/>
                <a:cs typeface="Verdana"/>
              </a:rPr>
              <a:t> </a:t>
            </a:r>
            <a:r>
              <a:rPr dirty="0" sz="2000" i="1">
                <a:solidFill>
                  <a:srgbClr val="C00000"/>
                </a:solidFill>
                <a:latin typeface="Verdana"/>
                <a:cs typeface="Verdana"/>
              </a:rPr>
              <a:t>5</a:t>
            </a:r>
            <a:endParaRPr sz="20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46137" y="1081087"/>
            <a:ext cx="7451725" cy="39639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8124825" y="6029325"/>
            <a:ext cx="968375" cy="646430"/>
          </a:xfrm>
          <a:custGeom>
            <a:avLst/>
            <a:gdLst/>
            <a:ahLst/>
            <a:cxnLst/>
            <a:rect l="l" t="t" r="r" b="b"/>
            <a:pathLst>
              <a:path w="968375" h="646429">
                <a:moveTo>
                  <a:pt x="0" y="0"/>
                </a:moveTo>
                <a:lnTo>
                  <a:pt x="968374" y="0"/>
                </a:lnTo>
                <a:lnTo>
                  <a:pt x="968374" y="646112"/>
                </a:lnTo>
                <a:lnTo>
                  <a:pt x="0" y="646112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8124825" y="6029325"/>
            <a:ext cx="968375" cy="646430"/>
          </a:xfrm>
          <a:custGeom>
            <a:avLst/>
            <a:gdLst/>
            <a:ahLst/>
            <a:cxnLst/>
            <a:rect l="l" t="t" r="r" b="b"/>
            <a:pathLst>
              <a:path w="968375" h="646429">
                <a:moveTo>
                  <a:pt x="0" y="0"/>
                </a:moveTo>
                <a:lnTo>
                  <a:pt x="968374" y="0"/>
                </a:lnTo>
                <a:lnTo>
                  <a:pt x="968374" y="646112"/>
                </a:lnTo>
                <a:lnTo>
                  <a:pt x="0" y="646112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8607831" y="6625243"/>
            <a:ext cx="99752" cy="9559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8124825" y="6029325"/>
            <a:ext cx="1019175" cy="646430"/>
          </a:xfrm>
          <a:custGeom>
            <a:avLst/>
            <a:gdLst/>
            <a:ahLst/>
            <a:cxnLst/>
            <a:rect l="l" t="t" r="r" b="b"/>
            <a:pathLst>
              <a:path w="1019175" h="646429">
                <a:moveTo>
                  <a:pt x="0" y="0"/>
                </a:moveTo>
                <a:lnTo>
                  <a:pt x="1019175" y="0"/>
                </a:lnTo>
                <a:lnTo>
                  <a:pt x="1019175" y="646112"/>
                </a:lnTo>
                <a:lnTo>
                  <a:pt x="0" y="646112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8303666" y="5983084"/>
            <a:ext cx="668883" cy="80347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621766" y="220345"/>
            <a:ext cx="3147695" cy="4572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1718310" algn="l"/>
              </a:tabLst>
            </a:pPr>
            <a:r>
              <a:rPr dirty="0" sz="3000" spc="-5" b="1" i="1">
                <a:solidFill>
                  <a:srgbClr val="C00000"/>
                </a:solidFill>
                <a:latin typeface="Verdana"/>
                <a:cs typeface="Verdana"/>
              </a:rPr>
              <a:t>Ga</a:t>
            </a:r>
            <a:r>
              <a:rPr dirty="0" sz="3000" b="1" i="1">
                <a:solidFill>
                  <a:srgbClr val="C00000"/>
                </a:solidFill>
                <a:latin typeface="Verdana"/>
                <a:cs typeface="Verdana"/>
              </a:rPr>
              <a:t>mes	Centre</a:t>
            </a:r>
            <a:endParaRPr sz="3000">
              <a:latin typeface="Verdana"/>
              <a:cs typeface="Verdana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5267325" y="12700"/>
            <a:ext cx="3876675" cy="75247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647700" y="888999"/>
            <a:ext cx="4967286" cy="38417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217677" y="928687"/>
            <a:ext cx="3921760" cy="304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000" i="1">
                <a:solidFill>
                  <a:srgbClr val="C00000"/>
                </a:solidFill>
                <a:latin typeface="Verdana"/>
                <a:cs typeface="Verdana"/>
              </a:rPr>
              <a:t>Accreditation - General</a:t>
            </a:r>
            <a:r>
              <a:rPr dirty="0" sz="2000" spc="-100" i="1">
                <a:solidFill>
                  <a:srgbClr val="C00000"/>
                </a:solidFill>
                <a:latin typeface="Verdana"/>
                <a:cs typeface="Verdana"/>
              </a:rPr>
              <a:t> </a:t>
            </a:r>
            <a:r>
              <a:rPr dirty="0" sz="2000" i="1">
                <a:solidFill>
                  <a:srgbClr val="C00000"/>
                </a:solidFill>
                <a:latin typeface="Verdana"/>
                <a:cs typeface="Verdana"/>
              </a:rPr>
              <a:t>Layout</a:t>
            </a:r>
            <a:endParaRPr sz="20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525" y="0"/>
            <a:ext cx="9131299" cy="525223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12700"/>
            <a:ext cx="9144000" cy="59055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8607831" y="6625243"/>
            <a:ext cx="99752" cy="9559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8124825" y="6029325"/>
            <a:ext cx="1019175" cy="646430"/>
          </a:xfrm>
          <a:custGeom>
            <a:avLst/>
            <a:gdLst/>
            <a:ahLst/>
            <a:cxnLst/>
            <a:rect l="l" t="t" r="r" b="b"/>
            <a:pathLst>
              <a:path w="1019175" h="646429">
                <a:moveTo>
                  <a:pt x="0" y="0"/>
                </a:moveTo>
                <a:lnTo>
                  <a:pt x="1019175" y="0"/>
                </a:lnTo>
                <a:lnTo>
                  <a:pt x="1019175" y="646112"/>
                </a:lnTo>
                <a:lnTo>
                  <a:pt x="0" y="646112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8225942" y="5157585"/>
            <a:ext cx="725966" cy="80347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5"/>
              <a:t>Games</a:t>
            </a:r>
            <a:r>
              <a:rPr dirty="0" spc="-85"/>
              <a:t> </a:t>
            </a:r>
            <a:r>
              <a:rPr dirty="0"/>
              <a:t>Centre</a:t>
            </a:r>
          </a:p>
        </p:txBody>
      </p:sp>
      <p:sp>
        <p:nvSpPr>
          <p:cNvPr id="8" name="object 8"/>
          <p:cNvSpPr/>
          <p:nvPr/>
        </p:nvSpPr>
        <p:spPr>
          <a:xfrm>
            <a:off x="5267325" y="12700"/>
            <a:ext cx="3876675" cy="75247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88264" y="6075045"/>
            <a:ext cx="8971280" cy="495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639"/>
              </a:lnSpc>
            </a:pPr>
            <a:r>
              <a:rPr dirty="0" sz="1400">
                <a:latin typeface="Calibri"/>
                <a:cs typeface="Calibri"/>
              </a:rPr>
              <a:t>The Village of the World Masters Games will primarily be a </a:t>
            </a:r>
            <a:r>
              <a:rPr dirty="0" sz="1400" spc="-5">
                <a:latin typeface="Calibri"/>
                <a:cs typeface="Calibri"/>
              </a:rPr>
              <a:t>meeting </a:t>
            </a:r>
            <a:r>
              <a:rPr dirty="0" sz="1400">
                <a:latin typeface="Calibri"/>
                <a:cs typeface="Calibri"/>
              </a:rPr>
              <a:t>point for all </a:t>
            </a:r>
            <a:r>
              <a:rPr dirty="0" sz="1400" spc="-5">
                <a:latin typeface="Calibri"/>
                <a:cs typeface="Calibri"/>
              </a:rPr>
              <a:t>participants </a:t>
            </a:r>
            <a:r>
              <a:rPr dirty="0" sz="1400">
                <a:latin typeface="Calibri"/>
                <a:cs typeface="Calibri"/>
              </a:rPr>
              <a:t>and the city of</a:t>
            </a:r>
            <a:r>
              <a:rPr dirty="0" sz="1400" spc="-2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Turin.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ts val="2120"/>
              </a:lnSpc>
            </a:pPr>
            <a:r>
              <a:rPr dirty="0" sz="1400">
                <a:latin typeface="Calibri"/>
                <a:cs typeface="Calibri"/>
              </a:rPr>
              <a:t>The </a:t>
            </a:r>
            <a:r>
              <a:rPr dirty="0" sz="1400" spc="-5">
                <a:latin typeface="Calibri"/>
                <a:cs typeface="Calibri"/>
              </a:rPr>
              <a:t>activities </a:t>
            </a:r>
            <a:r>
              <a:rPr dirty="0" sz="1400">
                <a:latin typeface="Calibri"/>
                <a:cs typeface="Calibri"/>
              </a:rPr>
              <a:t>of the Village will be marked by a busy schedule of events that will enliven the </a:t>
            </a:r>
            <a:r>
              <a:rPr dirty="0" sz="1400" spc="-5">
                <a:latin typeface="Calibri"/>
                <a:cs typeface="Calibri"/>
              </a:rPr>
              <a:t>Valentino </a:t>
            </a:r>
            <a:r>
              <a:rPr dirty="0" sz="1400">
                <a:latin typeface="Calibri"/>
                <a:cs typeface="Calibri"/>
              </a:rPr>
              <a:t>Park for the </a:t>
            </a:r>
            <a:r>
              <a:rPr dirty="0" sz="1400" spc="-5">
                <a:latin typeface="Calibri"/>
                <a:cs typeface="Calibri"/>
              </a:rPr>
              <a:t>summer</a:t>
            </a:r>
            <a:r>
              <a:rPr dirty="0" sz="1800" spc="-5">
                <a:latin typeface="Calibri"/>
                <a:cs typeface="Calibri"/>
              </a:rPr>
              <a:t>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749300" y="803275"/>
            <a:ext cx="2497138" cy="38576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1044859" y="843762"/>
            <a:ext cx="2000885" cy="304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000" i="1">
                <a:solidFill>
                  <a:srgbClr val="C00000"/>
                </a:solidFill>
                <a:latin typeface="Verdana"/>
                <a:cs typeface="Verdana"/>
              </a:rPr>
              <a:t>Sponsor</a:t>
            </a:r>
            <a:r>
              <a:rPr dirty="0" sz="2000" spc="-100" i="1">
                <a:solidFill>
                  <a:srgbClr val="C00000"/>
                </a:solidFill>
                <a:latin typeface="Verdana"/>
                <a:cs typeface="Verdana"/>
              </a:rPr>
              <a:t> </a:t>
            </a:r>
            <a:r>
              <a:rPr dirty="0" sz="2000" i="1">
                <a:solidFill>
                  <a:srgbClr val="C00000"/>
                </a:solidFill>
                <a:latin typeface="Verdana"/>
                <a:cs typeface="Verdana"/>
              </a:rPr>
              <a:t>Village</a:t>
            </a:r>
            <a:endParaRPr sz="20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2400" y="0"/>
            <a:ext cx="8982075" cy="67532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r>
              <a:rPr dirty="0" spc="-5"/>
              <a:t>Games</a:t>
            </a:r>
            <a:r>
              <a:rPr dirty="0" spc="-85"/>
              <a:t> </a:t>
            </a:r>
            <a:r>
              <a:rPr dirty="0"/>
              <a:t>Centre</a:t>
            </a:r>
          </a:p>
        </p:txBody>
      </p:sp>
      <p:sp>
        <p:nvSpPr>
          <p:cNvPr id="5" name="object 5"/>
          <p:cNvSpPr/>
          <p:nvPr/>
        </p:nvSpPr>
        <p:spPr>
          <a:xfrm>
            <a:off x="0" y="5195458"/>
            <a:ext cx="1953488" cy="157525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810491" y="5748251"/>
            <a:ext cx="191192" cy="48629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0" y="5243512"/>
            <a:ext cx="1882775" cy="1431925"/>
          </a:xfrm>
          <a:custGeom>
            <a:avLst/>
            <a:gdLst/>
            <a:ahLst/>
            <a:cxnLst/>
            <a:rect l="l" t="t" r="r" b="b"/>
            <a:pathLst>
              <a:path w="1882775" h="1431925">
                <a:moveTo>
                  <a:pt x="0" y="0"/>
                </a:moveTo>
                <a:lnTo>
                  <a:pt x="1882775" y="0"/>
                </a:lnTo>
                <a:lnTo>
                  <a:pt x="1882775" y="1431925"/>
                </a:lnTo>
                <a:lnTo>
                  <a:pt x="0" y="1431925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99546" y="5271858"/>
            <a:ext cx="1784985" cy="12915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z="1400">
                <a:latin typeface="Arial"/>
                <a:cs typeface="Arial"/>
              </a:rPr>
              <a:t>The Area of the Parco  del </a:t>
            </a:r>
            <a:r>
              <a:rPr dirty="0" sz="1400" spc="-15">
                <a:latin typeface="Arial"/>
                <a:cs typeface="Arial"/>
              </a:rPr>
              <a:t>Valentino </a:t>
            </a:r>
            <a:r>
              <a:rPr dirty="0" sz="1400">
                <a:latin typeface="Arial"/>
                <a:cs typeface="Arial"/>
              </a:rPr>
              <a:t>set up  for the competitions  will be interested</a:t>
            </a:r>
            <a:r>
              <a:rPr dirty="0" sz="1400" spc="-10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each  day with the following  program:</a:t>
            </a:r>
            <a:endParaRPr sz="14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8124825" y="6029325"/>
            <a:ext cx="244475" cy="575310"/>
          </a:xfrm>
          <a:custGeom>
            <a:avLst/>
            <a:gdLst/>
            <a:ahLst/>
            <a:cxnLst/>
            <a:rect l="l" t="t" r="r" b="b"/>
            <a:pathLst>
              <a:path w="244475" h="575309">
                <a:moveTo>
                  <a:pt x="0" y="574942"/>
                </a:moveTo>
                <a:lnTo>
                  <a:pt x="244475" y="574942"/>
                </a:lnTo>
                <a:lnTo>
                  <a:pt x="244475" y="0"/>
                </a:lnTo>
                <a:lnTo>
                  <a:pt x="0" y="0"/>
                </a:lnTo>
                <a:lnTo>
                  <a:pt x="0" y="57494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8124825" y="6029325"/>
            <a:ext cx="968375" cy="646430"/>
          </a:xfrm>
          <a:custGeom>
            <a:avLst/>
            <a:gdLst/>
            <a:ahLst/>
            <a:cxnLst/>
            <a:rect l="l" t="t" r="r" b="b"/>
            <a:pathLst>
              <a:path w="968375" h="646429">
                <a:moveTo>
                  <a:pt x="0" y="0"/>
                </a:moveTo>
                <a:lnTo>
                  <a:pt x="968374" y="0"/>
                </a:lnTo>
                <a:lnTo>
                  <a:pt x="968374" y="646112"/>
                </a:lnTo>
                <a:lnTo>
                  <a:pt x="0" y="646112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8369300" y="6029325"/>
            <a:ext cx="723900" cy="646430"/>
          </a:xfrm>
          <a:custGeom>
            <a:avLst/>
            <a:gdLst/>
            <a:ahLst/>
            <a:cxnLst/>
            <a:rect l="l" t="t" r="r" b="b"/>
            <a:pathLst>
              <a:path w="723900" h="646429">
                <a:moveTo>
                  <a:pt x="0" y="0"/>
                </a:moveTo>
                <a:lnTo>
                  <a:pt x="723899" y="0"/>
                </a:lnTo>
                <a:lnTo>
                  <a:pt x="723899" y="646112"/>
                </a:lnTo>
                <a:lnTo>
                  <a:pt x="0" y="646112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8369300" y="6029325"/>
            <a:ext cx="723900" cy="646430"/>
          </a:xfrm>
          <a:custGeom>
            <a:avLst/>
            <a:gdLst/>
            <a:ahLst/>
            <a:cxnLst/>
            <a:rect l="l" t="t" r="r" b="b"/>
            <a:pathLst>
              <a:path w="723900" h="646429">
                <a:moveTo>
                  <a:pt x="0" y="0"/>
                </a:moveTo>
                <a:lnTo>
                  <a:pt x="723899" y="0"/>
                </a:lnTo>
                <a:lnTo>
                  <a:pt x="723899" y="646112"/>
                </a:lnTo>
                <a:lnTo>
                  <a:pt x="0" y="646112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8728367" y="6625243"/>
            <a:ext cx="99752" cy="9559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8369300" y="6029325"/>
            <a:ext cx="774700" cy="646430"/>
          </a:xfrm>
          <a:custGeom>
            <a:avLst/>
            <a:gdLst/>
            <a:ahLst/>
            <a:cxnLst/>
            <a:rect l="l" t="t" r="r" b="b"/>
            <a:pathLst>
              <a:path w="774700" h="646429">
                <a:moveTo>
                  <a:pt x="0" y="0"/>
                </a:moveTo>
                <a:lnTo>
                  <a:pt x="774700" y="0"/>
                </a:lnTo>
                <a:lnTo>
                  <a:pt x="774700" y="646112"/>
                </a:lnTo>
                <a:lnTo>
                  <a:pt x="0" y="646112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8405266" y="5983084"/>
            <a:ext cx="668883" cy="80347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2046287" y="4986337"/>
            <a:ext cx="1687512" cy="46882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3733800" y="4986337"/>
            <a:ext cx="492125" cy="32214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4225925" y="4986337"/>
            <a:ext cx="506412" cy="32214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4732337" y="4986337"/>
            <a:ext cx="488950" cy="322148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5221287" y="4986337"/>
            <a:ext cx="561975" cy="322148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5783262" y="4986337"/>
            <a:ext cx="523875" cy="322148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6307137" y="4986337"/>
            <a:ext cx="536575" cy="322148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6843712" y="4986337"/>
            <a:ext cx="554037" cy="322148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7397750" y="4986337"/>
            <a:ext cx="485775" cy="322148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7883525" y="4986337"/>
            <a:ext cx="485775" cy="322148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3733800" y="5308485"/>
            <a:ext cx="492125" cy="146672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4225925" y="5308485"/>
            <a:ext cx="506412" cy="146672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4732337" y="5308485"/>
            <a:ext cx="488950" cy="146672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5221287" y="5308485"/>
            <a:ext cx="561975" cy="146672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5783262" y="5308485"/>
            <a:ext cx="523875" cy="146672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6307137" y="5308485"/>
            <a:ext cx="536575" cy="146672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6843712" y="5308485"/>
            <a:ext cx="554037" cy="146672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7397750" y="5308485"/>
            <a:ext cx="485775" cy="146672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7883525" y="5308485"/>
            <a:ext cx="485775" cy="146672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graphicFrame>
        <p:nvGraphicFramePr>
          <p:cNvPr id="35" name="object 35"/>
          <p:cNvGraphicFramePr>
            <a:graphicFrameLocks noGrp="1"/>
          </p:cNvGraphicFramePr>
          <p:nvPr/>
        </p:nvGraphicFramePr>
        <p:xfrm>
          <a:off x="2039937" y="4979987"/>
          <a:ext cx="6342380" cy="179260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23900"/>
                <a:gridCol w="963610"/>
                <a:gridCol w="492130"/>
                <a:gridCol w="506410"/>
                <a:gridCol w="488950"/>
                <a:gridCol w="561970"/>
                <a:gridCol w="523880"/>
                <a:gridCol w="536570"/>
                <a:gridCol w="554040"/>
                <a:gridCol w="485780"/>
                <a:gridCol w="485770"/>
              </a:tblGrid>
              <a:tr h="322150">
                <a:tc gridSpan="2" rowSpan="2">
                  <a:txBody>
                    <a:bodyPr/>
                    <a:lstStyle/>
                    <a:p>
                      <a:pPr marL="302895">
                        <a:lnSpc>
                          <a:spcPct val="100000"/>
                        </a:lnSpc>
                        <a:spcBef>
                          <a:spcPts val="820"/>
                        </a:spcBef>
                      </a:pPr>
                      <a:r>
                        <a:rPr dirty="0" sz="1400" b="1">
                          <a:latin typeface="Calibri"/>
                          <a:cs typeface="Calibri"/>
                        </a:rPr>
                        <a:t>Sport</a:t>
                      </a:r>
                      <a:r>
                        <a:rPr dirty="0" sz="1400" spc="-7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5" b="1">
                          <a:latin typeface="Calibri"/>
                          <a:cs typeface="Calibri"/>
                        </a:rPr>
                        <a:t>Program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2E3ED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4445">
                        <a:lnSpc>
                          <a:spcPct val="100000"/>
                        </a:lnSpc>
                        <a:spcBef>
                          <a:spcPts val="605"/>
                        </a:spcBef>
                      </a:pPr>
                      <a:r>
                        <a:rPr dirty="0" sz="900" spc="-35" b="1">
                          <a:latin typeface="Calibri"/>
                          <a:cs typeface="Calibri"/>
                        </a:rPr>
                        <a:t>034aug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2E3ED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4445">
                        <a:lnSpc>
                          <a:spcPct val="100000"/>
                        </a:lnSpc>
                        <a:spcBef>
                          <a:spcPts val="605"/>
                        </a:spcBef>
                      </a:pPr>
                      <a:r>
                        <a:rPr dirty="0" sz="900" spc="-35" b="1">
                          <a:latin typeface="Calibri"/>
                          <a:cs typeface="Calibri"/>
                        </a:rPr>
                        <a:t>044aug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2E3ED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4445">
                        <a:lnSpc>
                          <a:spcPct val="100000"/>
                        </a:lnSpc>
                        <a:spcBef>
                          <a:spcPts val="605"/>
                        </a:spcBef>
                      </a:pPr>
                      <a:r>
                        <a:rPr dirty="0" sz="900" spc="-35" b="1">
                          <a:latin typeface="Calibri"/>
                          <a:cs typeface="Calibri"/>
                        </a:rPr>
                        <a:t>054aug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2E3ED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4445">
                        <a:lnSpc>
                          <a:spcPct val="100000"/>
                        </a:lnSpc>
                        <a:spcBef>
                          <a:spcPts val="605"/>
                        </a:spcBef>
                      </a:pPr>
                      <a:r>
                        <a:rPr dirty="0" sz="900" spc="-35" b="1">
                          <a:latin typeface="Calibri"/>
                          <a:cs typeface="Calibri"/>
                        </a:rPr>
                        <a:t>064aug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2E3ED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4445">
                        <a:lnSpc>
                          <a:spcPct val="100000"/>
                        </a:lnSpc>
                        <a:spcBef>
                          <a:spcPts val="605"/>
                        </a:spcBef>
                      </a:pPr>
                      <a:r>
                        <a:rPr dirty="0" sz="900" spc="-35" b="1">
                          <a:latin typeface="Calibri"/>
                          <a:cs typeface="Calibri"/>
                        </a:rPr>
                        <a:t>074aug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2E3ED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4445">
                        <a:lnSpc>
                          <a:spcPct val="100000"/>
                        </a:lnSpc>
                        <a:spcBef>
                          <a:spcPts val="605"/>
                        </a:spcBef>
                      </a:pPr>
                      <a:r>
                        <a:rPr dirty="0" sz="900" spc="-35" b="1">
                          <a:latin typeface="Calibri"/>
                          <a:cs typeface="Calibri"/>
                        </a:rPr>
                        <a:t>084aug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2E3ED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4445">
                        <a:lnSpc>
                          <a:spcPct val="100000"/>
                        </a:lnSpc>
                        <a:spcBef>
                          <a:spcPts val="605"/>
                        </a:spcBef>
                      </a:pPr>
                      <a:r>
                        <a:rPr dirty="0" sz="900" spc="-35" b="1">
                          <a:latin typeface="Calibri"/>
                          <a:cs typeface="Calibri"/>
                        </a:rPr>
                        <a:t>094aug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2E3ED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4445">
                        <a:lnSpc>
                          <a:spcPct val="100000"/>
                        </a:lnSpc>
                        <a:spcBef>
                          <a:spcPts val="605"/>
                        </a:spcBef>
                      </a:pPr>
                      <a:r>
                        <a:rPr dirty="0" sz="900" spc="-35" b="1">
                          <a:latin typeface="Calibri"/>
                          <a:cs typeface="Calibri"/>
                        </a:rPr>
                        <a:t>104aug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2E3ED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7620">
                        <a:lnSpc>
                          <a:spcPct val="100000"/>
                        </a:lnSpc>
                        <a:spcBef>
                          <a:spcPts val="605"/>
                        </a:spcBef>
                      </a:pPr>
                      <a:r>
                        <a:rPr dirty="0" sz="900" spc="-35" b="1">
                          <a:latin typeface="Calibri"/>
                          <a:cs typeface="Calibri"/>
                        </a:rPr>
                        <a:t>114aug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2E3ED"/>
                    </a:solidFill>
                  </a:tcPr>
                </a:tc>
              </a:tr>
              <a:tr h="146669">
                <a:tc gridSpan="2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2E3ED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4445">
                        <a:lnSpc>
                          <a:spcPts val="1019"/>
                        </a:lnSpc>
                      </a:pPr>
                      <a:r>
                        <a:rPr dirty="0" sz="900" b="1">
                          <a:latin typeface="Calibri"/>
                          <a:cs typeface="Calibri"/>
                        </a:rPr>
                        <a:t>S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2E3ED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4445">
                        <a:lnSpc>
                          <a:spcPts val="1019"/>
                        </a:lnSpc>
                      </a:pPr>
                      <a:r>
                        <a:rPr dirty="0" sz="900" b="1">
                          <a:latin typeface="Calibri"/>
                          <a:cs typeface="Calibri"/>
                        </a:rPr>
                        <a:t>S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2E3ED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4445">
                        <a:lnSpc>
                          <a:spcPts val="1019"/>
                        </a:lnSpc>
                      </a:pPr>
                      <a:r>
                        <a:rPr dirty="0" sz="900" b="1">
                          <a:latin typeface="Calibri"/>
                          <a:cs typeface="Calibri"/>
                        </a:rPr>
                        <a:t>M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2E3ED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4445">
                        <a:lnSpc>
                          <a:spcPts val="1019"/>
                        </a:lnSpc>
                      </a:pPr>
                      <a:r>
                        <a:rPr dirty="0" sz="900" b="1">
                          <a:latin typeface="Calibri"/>
                          <a:cs typeface="Calibri"/>
                        </a:rPr>
                        <a:t>T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2E3ED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4445">
                        <a:lnSpc>
                          <a:spcPts val="1019"/>
                        </a:lnSpc>
                      </a:pPr>
                      <a:r>
                        <a:rPr dirty="0" sz="900" b="1">
                          <a:latin typeface="Calibri"/>
                          <a:cs typeface="Calibri"/>
                        </a:rPr>
                        <a:t>W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2E3ED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4445">
                        <a:lnSpc>
                          <a:spcPts val="1019"/>
                        </a:lnSpc>
                      </a:pPr>
                      <a:r>
                        <a:rPr dirty="0" sz="900" b="1">
                          <a:latin typeface="Calibri"/>
                          <a:cs typeface="Calibri"/>
                        </a:rPr>
                        <a:t>T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2E3ED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4445">
                        <a:lnSpc>
                          <a:spcPts val="1019"/>
                        </a:lnSpc>
                      </a:pPr>
                      <a:r>
                        <a:rPr dirty="0" sz="900" b="1">
                          <a:latin typeface="Calibri"/>
                          <a:cs typeface="Calibri"/>
                        </a:rPr>
                        <a:t>F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2E3ED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4445">
                        <a:lnSpc>
                          <a:spcPts val="1019"/>
                        </a:lnSpc>
                      </a:pPr>
                      <a:r>
                        <a:rPr dirty="0" sz="900" b="1">
                          <a:latin typeface="Calibri"/>
                          <a:cs typeface="Calibri"/>
                        </a:rPr>
                        <a:t>S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2E3ED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7620">
                        <a:lnSpc>
                          <a:spcPts val="1019"/>
                        </a:lnSpc>
                      </a:pPr>
                      <a:r>
                        <a:rPr dirty="0" sz="900" b="1">
                          <a:latin typeface="Calibri"/>
                          <a:cs typeface="Calibri"/>
                        </a:rPr>
                        <a:t>S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2E3ED"/>
                    </a:solidFill>
                  </a:tcPr>
                </a:tc>
              </a:tr>
              <a:tr h="161909">
                <a:tc>
                  <a:txBody>
                    <a:bodyPr/>
                    <a:lstStyle/>
                    <a:p>
                      <a:pPr algn="ctr" marL="1270">
                        <a:lnSpc>
                          <a:spcPts val="1100"/>
                        </a:lnSpc>
                      </a:pPr>
                      <a:r>
                        <a:rPr dirty="0" sz="1000" spc="-5" b="1">
                          <a:latin typeface="Calibri"/>
                          <a:cs typeface="Calibri"/>
                        </a:rPr>
                        <a:t>Duathlon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2E3ED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4445">
                        <a:lnSpc>
                          <a:spcPts val="1085"/>
                        </a:lnSpc>
                      </a:pPr>
                      <a:r>
                        <a:rPr dirty="0" sz="1000">
                          <a:latin typeface="Calibri"/>
                          <a:cs typeface="Calibri"/>
                        </a:rPr>
                        <a:t>Sprint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2E3ED"/>
                    </a:solidFill>
                  </a:tcPr>
                </a:tc>
                <a:tc>
                  <a:txBody>
                    <a:bodyPr/>
                    <a:lstStyle/>
                    <a:p>
                      <a:pPr/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A1D562"/>
                    </a:solidFill>
                  </a:tcPr>
                </a:tc>
                <a:tc>
                  <a:txBody>
                    <a:bodyPr/>
                    <a:lstStyle/>
                    <a:p>
                      <a:pPr/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/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/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/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/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/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/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/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61909">
                <a:tc>
                  <a:txBody>
                    <a:bodyPr/>
                    <a:lstStyle/>
                    <a:p>
                      <a:pPr algn="ctr" marL="1270">
                        <a:lnSpc>
                          <a:spcPts val="1125"/>
                        </a:lnSpc>
                      </a:pPr>
                      <a:r>
                        <a:rPr dirty="0" sz="1000" spc="-5" b="1">
                          <a:latin typeface="Calibri"/>
                          <a:cs typeface="Calibri"/>
                        </a:rPr>
                        <a:t>Atlhetics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2E3ED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4445">
                        <a:lnSpc>
                          <a:spcPts val="1110"/>
                        </a:lnSpc>
                      </a:pPr>
                      <a:r>
                        <a:rPr dirty="0" sz="1000">
                          <a:latin typeface="Calibri"/>
                          <a:cs typeface="Calibri"/>
                        </a:rPr>
                        <a:t>10</a:t>
                      </a:r>
                      <a:r>
                        <a:rPr dirty="0" sz="1000" spc="-10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>
                          <a:latin typeface="Calibri"/>
                          <a:cs typeface="Calibri"/>
                        </a:rPr>
                        <a:t>km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2E3ED"/>
                    </a:solidFill>
                  </a:tcPr>
                </a:tc>
                <a:tc>
                  <a:txBody>
                    <a:bodyPr/>
                    <a:lstStyle/>
                    <a:p>
                      <a:pPr/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/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A1D562"/>
                    </a:solidFill>
                  </a:tcPr>
                </a:tc>
                <a:tc>
                  <a:txBody>
                    <a:bodyPr/>
                    <a:lstStyle/>
                    <a:p>
                      <a:pPr/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/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/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/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/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/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/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61909">
                <a:tc rowSpan="2">
                  <a:txBody>
                    <a:bodyPr/>
                    <a:lstStyle/>
                    <a:p>
                      <a:pPr marL="156210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dirty="0" sz="1000" spc="-5" b="1">
                          <a:latin typeface="Calibri"/>
                          <a:cs typeface="Calibri"/>
                        </a:rPr>
                        <a:t>Ciclying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2E3ED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4445">
                        <a:lnSpc>
                          <a:spcPts val="1110"/>
                        </a:lnSpc>
                      </a:pPr>
                      <a:r>
                        <a:rPr dirty="0" sz="1000">
                          <a:latin typeface="Calibri"/>
                          <a:cs typeface="Calibri"/>
                        </a:rPr>
                        <a:t>Criterium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2E3ED"/>
                    </a:solidFill>
                  </a:tcPr>
                </a:tc>
                <a:tc>
                  <a:txBody>
                    <a:bodyPr/>
                    <a:lstStyle/>
                    <a:p>
                      <a:pPr/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/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/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A1D562"/>
                    </a:solidFill>
                  </a:tcPr>
                </a:tc>
                <a:tc>
                  <a:txBody>
                    <a:bodyPr/>
                    <a:lstStyle/>
                    <a:p>
                      <a:pPr/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/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/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/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/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/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61914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2E3ED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4445">
                        <a:lnSpc>
                          <a:spcPts val="1110"/>
                        </a:lnSpc>
                      </a:pPr>
                      <a:r>
                        <a:rPr dirty="0" sz="1000">
                          <a:latin typeface="Calibri"/>
                          <a:cs typeface="Calibri"/>
                        </a:rPr>
                        <a:t>Time</a:t>
                      </a:r>
                      <a:r>
                        <a:rPr dirty="0" sz="1000" spc="-10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>
                          <a:latin typeface="Calibri"/>
                          <a:cs typeface="Calibri"/>
                        </a:rPr>
                        <a:t>Triathlon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2E3ED"/>
                    </a:solidFill>
                  </a:tcPr>
                </a:tc>
                <a:tc>
                  <a:txBody>
                    <a:bodyPr/>
                    <a:lstStyle/>
                    <a:p>
                      <a:pPr/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/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/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/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A1D562"/>
                    </a:solidFill>
                  </a:tcPr>
                </a:tc>
                <a:tc>
                  <a:txBody>
                    <a:bodyPr/>
                    <a:lstStyle/>
                    <a:p>
                      <a:pPr/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/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/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/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/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63450">
                <a:tc>
                  <a:txBody>
                    <a:bodyPr/>
                    <a:lstStyle/>
                    <a:p>
                      <a:pPr algn="ctr" marL="1270">
                        <a:lnSpc>
                          <a:spcPts val="1130"/>
                        </a:lnSpc>
                      </a:pPr>
                      <a:r>
                        <a:rPr dirty="0" sz="1000" spc="-5" b="1">
                          <a:latin typeface="Calibri"/>
                          <a:cs typeface="Calibri"/>
                        </a:rPr>
                        <a:t>Athletics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2E3ED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4445">
                        <a:lnSpc>
                          <a:spcPts val="1120"/>
                        </a:lnSpc>
                      </a:pPr>
                      <a:r>
                        <a:rPr dirty="0" sz="1000">
                          <a:latin typeface="Calibri"/>
                          <a:cs typeface="Calibri"/>
                        </a:rPr>
                        <a:t>10 km</a:t>
                      </a:r>
                      <a:r>
                        <a:rPr dirty="0" sz="1000" spc="-10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>
                          <a:latin typeface="Calibri"/>
                          <a:cs typeface="Calibri"/>
                        </a:rPr>
                        <a:t>Road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2E3ED"/>
                    </a:solidFill>
                  </a:tcPr>
                </a:tc>
                <a:tc>
                  <a:txBody>
                    <a:bodyPr/>
                    <a:lstStyle/>
                    <a:p>
                      <a:pPr/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/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/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/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/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A1D562"/>
                    </a:solidFill>
                  </a:tcPr>
                </a:tc>
                <a:tc>
                  <a:txBody>
                    <a:bodyPr/>
                    <a:lstStyle/>
                    <a:p>
                      <a:pPr/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/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/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/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72980">
                <a:tc>
                  <a:txBody>
                    <a:bodyPr/>
                    <a:lstStyle/>
                    <a:p>
                      <a:pPr algn="ctr" marL="1270">
                        <a:lnSpc>
                          <a:spcPts val="1170"/>
                        </a:lnSpc>
                      </a:pPr>
                      <a:r>
                        <a:rPr dirty="0" sz="1000" spc="-5" b="1">
                          <a:latin typeface="Calibri"/>
                          <a:cs typeface="Calibri"/>
                        </a:rPr>
                        <a:t>Ciclying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2E3ED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4445">
                        <a:lnSpc>
                          <a:spcPts val="1155"/>
                        </a:lnSpc>
                      </a:pPr>
                      <a:r>
                        <a:rPr dirty="0" sz="1000">
                          <a:latin typeface="Calibri"/>
                          <a:cs typeface="Calibri"/>
                        </a:rPr>
                        <a:t>Road</a:t>
                      </a:r>
                      <a:r>
                        <a:rPr dirty="0" sz="1000" spc="-10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>
                          <a:latin typeface="Calibri"/>
                          <a:cs typeface="Calibri"/>
                        </a:rPr>
                        <a:t>Race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2E3ED"/>
                    </a:solidFill>
                  </a:tcPr>
                </a:tc>
                <a:tc>
                  <a:txBody>
                    <a:bodyPr/>
                    <a:lstStyle/>
                    <a:p>
                      <a:pPr/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/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/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/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/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A1D562"/>
                    </a:solidFill>
                  </a:tcPr>
                </a:tc>
                <a:tc>
                  <a:txBody>
                    <a:bodyPr/>
                    <a:lstStyle/>
                    <a:p>
                      <a:pPr/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A1D562"/>
                    </a:solidFill>
                  </a:tcPr>
                </a:tc>
                <a:tc>
                  <a:txBody>
                    <a:bodyPr/>
                    <a:lstStyle/>
                    <a:p>
                      <a:pPr/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A1D562"/>
                    </a:solidFill>
                  </a:tcPr>
                </a:tc>
                <a:tc>
                  <a:txBody>
                    <a:bodyPr/>
                    <a:lstStyle/>
                    <a:p>
                      <a:pPr/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/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65040">
                <a:tc>
                  <a:txBody>
                    <a:bodyPr/>
                    <a:lstStyle/>
                    <a:p>
                      <a:pPr algn="ctr" marL="1270">
                        <a:lnSpc>
                          <a:spcPts val="1140"/>
                        </a:lnSpc>
                      </a:pPr>
                      <a:r>
                        <a:rPr dirty="0" sz="1000" spc="-5" b="1">
                          <a:latin typeface="Calibri"/>
                          <a:cs typeface="Calibri"/>
                        </a:rPr>
                        <a:t>Athletics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2E3ED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4445">
                        <a:lnSpc>
                          <a:spcPts val="1125"/>
                        </a:lnSpc>
                      </a:pPr>
                      <a:r>
                        <a:rPr dirty="0" sz="1000">
                          <a:latin typeface="Calibri"/>
                          <a:cs typeface="Calibri"/>
                        </a:rPr>
                        <a:t>½</a:t>
                      </a:r>
                      <a:r>
                        <a:rPr dirty="0" sz="1000" spc="-10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>
                          <a:latin typeface="Calibri"/>
                          <a:cs typeface="Calibri"/>
                        </a:rPr>
                        <a:t>marathon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2E3ED"/>
                    </a:solidFill>
                  </a:tcPr>
                </a:tc>
                <a:tc>
                  <a:txBody>
                    <a:bodyPr/>
                    <a:lstStyle/>
                    <a:p>
                      <a:pPr/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/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/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/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/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/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/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/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A1D562"/>
                    </a:solidFill>
                  </a:tcPr>
                </a:tc>
                <a:tc>
                  <a:txBody>
                    <a:bodyPr/>
                    <a:lstStyle/>
                    <a:p>
                      <a:pPr/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61910">
                <a:tc>
                  <a:txBody>
                    <a:bodyPr/>
                    <a:lstStyle/>
                    <a:p>
                      <a:pPr algn="ctr" marL="1270">
                        <a:lnSpc>
                          <a:spcPts val="1125"/>
                        </a:lnSpc>
                      </a:pPr>
                      <a:r>
                        <a:rPr dirty="0" sz="1000" spc="-5" b="1">
                          <a:latin typeface="Calibri"/>
                          <a:cs typeface="Calibri"/>
                        </a:rPr>
                        <a:t>Triathlon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2E3ED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4445">
                        <a:lnSpc>
                          <a:spcPts val="1110"/>
                        </a:lnSpc>
                      </a:pPr>
                      <a:r>
                        <a:rPr dirty="0" sz="1000">
                          <a:latin typeface="Calibri"/>
                          <a:cs typeface="Calibri"/>
                        </a:rPr>
                        <a:t>Sprint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2E3ED"/>
                    </a:solidFill>
                  </a:tcPr>
                </a:tc>
                <a:tc>
                  <a:txBody>
                    <a:bodyPr/>
                    <a:lstStyle/>
                    <a:p>
                      <a:pPr/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/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/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/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/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/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/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/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/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A1D562"/>
                    </a:solidFill>
                  </a:tcPr>
                </a:tc>
              </a:tr>
            </a:tbl>
          </a:graphicData>
        </a:graphic>
      </p:graphicFrame>
      <p:sp>
        <p:nvSpPr>
          <p:cNvPr id="36" name="object 36"/>
          <p:cNvSpPr/>
          <p:nvPr/>
        </p:nvSpPr>
        <p:spPr>
          <a:xfrm>
            <a:off x="5267325" y="12700"/>
            <a:ext cx="3876675" cy="752475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633412" y="931862"/>
            <a:ext cx="4967286" cy="385761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 txBox="1"/>
          <p:nvPr/>
        </p:nvSpPr>
        <p:spPr>
          <a:xfrm>
            <a:off x="1079091" y="972349"/>
            <a:ext cx="1541145" cy="3111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000" i="1">
                <a:solidFill>
                  <a:srgbClr val="C00000"/>
                </a:solidFill>
                <a:latin typeface="Verdana"/>
                <a:cs typeface="Verdana"/>
              </a:rPr>
              <a:t>Sport in</a:t>
            </a:r>
            <a:r>
              <a:rPr dirty="0" sz="2000" spc="-100" i="1">
                <a:solidFill>
                  <a:srgbClr val="C00000"/>
                </a:solidFill>
                <a:latin typeface="Verdana"/>
                <a:cs typeface="Verdana"/>
              </a:rPr>
              <a:t> </a:t>
            </a:r>
            <a:r>
              <a:rPr dirty="0" sz="2000" i="1">
                <a:solidFill>
                  <a:srgbClr val="C00000"/>
                </a:solidFill>
                <a:latin typeface="Verdana"/>
                <a:cs typeface="Verdana"/>
              </a:rPr>
              <a:t>the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2773372" y="972349"/>
            <a:ext cx="2476500" cy="3111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000" i="1">
                <a:solidFill>
                  <a:srgbClr val="C00000"/>
                </a:solidFill>
                <a:latin typeface="Verdana"/>
                <a:cs typeface="Verdana"/>
              </a:rPr>
              <a:t>Parco del</a:t>
            </a:r>
            <a:r>
              <a:rPr dirty="0" sz="2000" spc="-100" i="1">
                <a:solidFill>
                  <a:srgbClr val="C00000"/>
                </a:solidFill>
                <a:latin typeface="Verdana"/>
                <a:cs typeface="Verdana"/>
              </a:rPr>
              <a:t> </a:t>
            </a:r>
            <a:r>
              <a:rPr dirty="0" sz="2000" i="1">
                <a:solidFill>
                  <a:srgbClr val="C00000"/>
                </a:solidFill>
                <a:latin typeface="Verdana"/>
                <a:cs typeface="Verdana"/>
              </a:rPr>
              <a:t>Valentino</a:t>
            </a:r>
            <a:endParaRPr sz="20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2700"/>
            <a:ext cx="9144000" cy="68452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5267325" y="12700"/>
            <a:ext cx="3876675" cy="7524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658177" y="1427374"/>
            <a:ext cx="169332" cy="16933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6101537" y="1026629"/>
            <a:ext cx="2768142" cy="201998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4663440" y="3798570"/>
            <a:ext cx="203200" cy="2032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733207" y="3291840"/>
            <a:ext cx="2917761" cy="201998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r>
              <a:rPr dirty="0" spc="-5"/>
              <a:t>Ceremonies</a:t>
            </a:r>
          </a:p>
        </p:txBody>
      </p:sp>
      <p:sp>
        <p:nvSpPr>
          <p:cNvPr id="9" name="object 9"/>
          <p:cNvSpPr/>
          <p:nvPr/>
        </p:nvSpPr>
        <p:spPr>
          <a:xfrm>
            <a:off x="628650" y="925512"/>
            <a:ext cx="3027357" cy="38417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960340" y="965200"/>
            <a:ext cx="8080375" cy="37033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000" i="1">
                <a:solidFill>
                  <a:srgbClr val="C00000"/>
                </a:solidFill>
                <a:latin typeface="Verdana"/>
                <a:cs typeface="Verdana"/>
              </a:rPr>
              <a:t>Opening &amp;</a:t>
            </a:r>
            <a:r>
              <a:rPr dirty="0" sz="2000" spc="-100" i="1">
                <a:solidFill>
                  <a:srgbClr val="C00000"/>
                </a:solidFill>
                <a:latin typeface="Verdana"/>
                <a:cs typeface="Verdana"/>
              </a:rPr>
              <a:t> </a:t>
            </a:r>
            <a:r>
              <a:rPr dirty="0" sz="2000" i="1">
                <a:solidFill>
                  <a:srgbClr val="C00000"/>
                </a:solidFill>
                <a:latin typeface="Verdana"/>
                <a:cs typeface="Verdana"/>
              </a:rPr>
              <a:t>Closing</a:t>
            </a:r>
            <a:endParaRPr sz="2000">
              <a:latin typeface="Verdana"/>
              <a:cs typeface="Verdana"/>
            </a:endParaRPr>
          </a:p>
          <a:p>
            <a:pPr marL="53340" marR="3259454" indent="7620">
              <a:lnSpc>
                <a:spcPct val="100000"/>
              </a:lnSpc>
              <a:spcBef>
                <a:spcPts val="570"/>
              </a:spcBef>
            </a:pPr>
            <a:r>
              <a:rPr dirty="0" sz="2000">
                <a:latin typeface="Verdana"/>
                <a:cs typeface="Verdana"/>
              </a:rPr>
              <a:t>Opening </a:t>
            </a:r>
            <a:r>
              <a:rPr dirty="0" sz="2000" spc="-5">
                <a:latin typeface="Verdana"/>
                <a:cs typeface="Verdana"/>
              </a:rPr>
              <a:t>Ceremony </a:t>
            </a:r>
            <a:r>
              <a:rPr dirty="0" sz="2000">
                <a:latin typeface="Verdana"/>
                <a:cs typeface="Verdana"/>
              </a:rPr>
              <a:t>will </a:t>
            </a:r>
            <a:r>
              <a:rPr dirty="0" sz="2000" spc="-5">
                <a:latin typeface="Verdana"/>
                <a:cs typeface="Verdana"/>
              </a:rPr>
              <a:t>take </a:t>
            </a:r>
            <a:r>
              <a:rPr dirty="0" sz="2000">
                <a:latin typeface="Verdana"/>
                <a:cs typeface="Verdana"/>
              </a:rPr>
              <a:t>place</a:t>
            </a:r>
            <a:r>
              <a:rPr dirty="0" sz="2000" spc="-70">
                <a:latin typeface="Verdana"/>
                <a:cs typeface="Verdana"/>
              </a:rPr>
              <a:t> </a:t>
            </a:r>
            <a:r>
              <a:rPr dirty="0" sz="2000">
                <a:latin typeface="Verdana"/>
                <a:cs typeface="Verdana"/>
              </a:rPr>
              <a:t>on  3 </a:t>
            </a:r>
            <a:r>
              <a:rPr dirty="0" sz="2000" spc="-5">
                <a:latin typeface="Verdana"/>
                <a:cs typeface="Verdana"/>
              </a:rPr>
              <a:t>August, </a:t>
            </a:r>
            <a:r>
              <a:rPr dirty="0" sz="2000">
                <a:latin typeface="Verdana"/>
                <a:cs typeface="Verdana"/>
              </a:rPr>
              <a:t>2013 in </a:t>
            </a:r>
            <a:r>
              <a:rPr dirty="0" sz="2000" spc="-40">
                <a:latin typeface="Verdana"/>
                <a:cs typeface="Verdana"/>
              </a:rPr>
              <a:t>Torino </a:t>
            </a:r>
            <a:r>
              <a:rPr dirty="0" sz="2000">
                <a:latin typeface="Verdana"/>
                <a:cs typeface="Verdana"/>
              </a:rPr>
              <a:t>Piazza  </a:t>
            </a:r>
            <a:r>
              <a:rPr dirty="0" sz="2000" spc="-5">
                <a:latin typeface="Verdana"/>
                <a:cs typeface="Verdana"/>
              </a:rPr>
              <a:t>Castello.</a:t>
            </a:r>
            <a:endParaRPr sz="2000">
              <a:latin typeface="Verdana"/>
              <a:cs typeface="Verdana"/>
            </a:endParaRPr>
          </a:p>
          <a:p>
            <a:pPr algn="just" marL="53340" marR="3342004" indent="1270">
              <a:lnSpc>
                <a:spcPct val="100000"/>
              </a:lnSpc>
            </a:pPr>
            <a:r>
              <a:rPr dirty="0" sz="2000" spc="-5">
                <a:latin typeface="Verdana"/>
                <a:cs typeface="Verdana"/>
              </a:rPr>
              <a:t>Size </a:t>
            </a:r>
            <a:r>
              <a:rPr dirty="0" sz="2000">
                <a:latin typeface="Verdana"/>
                <a:cs typeface="Verdana"/>
              </a:rPr>
              <a:t>of the </a:t>
            </a:r>
            <a:r>
              <a:rPr dirty="0" sz="2000" spc="-5">
                <a:latin typeface="Verdana"/>
                <a:cs typeface="Verdana"/>
              </a:rPr>
              <a:t>Event </a:t>
            </a:r>
            <a:r>
              <a:rPr dirty="0" sz="2000">
                <a:latin typeface="Verdana"/>
                <a:cs typeface="Verdana"/>
              </a:rPr>
              <a:t>and entertainment  are under definition according to</a:t>
            </a:r>
            <a:r>
              <a:rPr dirty="0" sz="2000" spc="-100">
                <a:latin typeface="Verdana"/>
                <a:cs typeface="Verdana"/>
              </a:rPr>
              <a:t> </a:t>
            </a:r>
            <a:r>
              <a:rPr dirty="0" sz="2000">
                <a:latin typeface="Verdana"/>
                <a:cs typeface="Verdana"/>
              </a:rPr>
              <a:t>the  </a:t>
            </a:r>
            <a:r>
              <a:rPr dirty="0" sz="2000" spc="-10">
                <a:latin typeface="Verdana"/>
                <a:cs typeface="Verdana"/>
              </a:rPr>
              <a:t>available</a:t>
            </a:r>
            <a:r>
              <a:rPr dirty="0" sz="2000" spc="-55">
                <a:latin typeface="Verdana"/>
                <a:cs typeface="Verdana"/>
              </a:rPr>
              <a:t> </a:t>
            </a:r>
            <a:r>
              <a:rPr dirty="0" sz="2000" spc="-5">
                <a:latin typeface="Verdana"/>
                <a:cs typeface="Verdana"/>
              </a:rPr>
              <a:t>funds</a:t>
            </a:r>
            <a:endParaRPr sz="200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900">
              <a:latin typeface="Times New Roman"/>
              <a:cs typeface="Times New Roman"/>
            </a:endParaRPr>
          </a:p>
          <a:p>
            <a:pPr marL="4060190" marR="5080" indent="-46990">
              <a:lnSpc>
                <a:spcPct val="100000"/>
              </a:lnSpc>
            </a:pPr>
            <a:r>
              <a:rPr dirty="0" sz="2000">
                <a:latin typeface="Verdana"/>
                <a:cs typeface="Verdana"/>
              </a:rPr>
              <a:t>Closing </a:t>
            </a:r>
            <a:r>
              <a:rPr dirty="0" sz="2000" spc="-5">
                <a:latin typeface="Verdana"/>
                <a:cs typeface="Verdana"/>
              </a:rPr>
              <a:t>Ceremony </a:t>
            </a:r>
            <a:r>
              <a:rPr dirty="0" sz="2000">
                <a:latin typeface="Verdana"/>
                <a:cs typeface="Verdana"/>
              </a:rPr>
              <a:t>will </a:t>
            </a:r>
            <a:r>
              <a:rPr dirty="0" sz="2000" spc="-5">
                <a:latin typeface="Verdana"/>
                <a:cs typeface="Verdana"/>
              </a:rPr>
              <a:t>take  </a:t>
            </a:r>
            <a:r>
              <a:rPr dirty="0" sz="2000">
                <a:latin typeface="Verdana"/>
                <a:cs typeface="Verdana"/>
              </a:rPr>
              <a:t>place in the </a:t>
            </a:r>
            <a:r>
              <a:rPr dirty="0" sz="2000" spc="-10">
                <a:latin typeface="Verdana"/>
                <a:cs typeface="Verdana"/>
              </a:rPr>
              <a:t>Parco </a:t>
            </a:r>
            <a:r>
              <a:rPr dirty="0" sz="2000">
                <a:latin typeface="Verdana"/>
                <a:cs typeface="Verdana"/>
              </a:rPr>
              <a:t>del</a:t>
            </a:r>
            <a:r>
              <a:rPr dirty="0" sz="2000" spc="-55">
                <a:latin typeface="Verdana"/>
                <a:cs typeface="Verdana"/>
              </a:rPr>
              <a:t> </a:t>
            </a:r>
            <a:r>
              <a:rPr dirty="0" sz="2000" spc="-15">
                <a:latin typeface="Verdana"/>
                <a:cs typeface="Verdana"/>
              </a:rPr>
              <a:t>Valentino  </a:t>
            </a:r>
            <a:r>
              <a:rPr dirty="0" sz="2000">
                <a:latin typeface="Verdana"/>
                <a:cs typeface="Verdana"/>
              </a:rPr>
              <a:t>on 11 </a:t>
            </a:r>
            <a:r>
              <a:rPr dirty="0" sz="2000" spc="-5">
                <a:latin typeface="Verdana"/>
                <a:cs typeface="Verdana"/>
              </a:rPr>
              <a:t>August,</a:t>
            </a:r>
            <a:r>
              <a:rPr dirty="0" sz="2000" spc="-75">
                <a:latin typeface="Verdana"/>
                <a:cs typeface="Verdana"/>
              </a:rPr>
              <a:t> </a:t>
            </a:r>
            <a:r>
              <a:rPr dirty="0" sz="2000">
                <a:latin typeface="Verdana"/>
                <a:cs typeface="Verdana"/>
              </a:rPr>
              <a:t>2013</a:t>
            </a:r>
            <a:endParaRPr sz="20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6738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82890" y="58508"/>
            <a:ext cx="4094479" cy="4572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1925320" algn="l"/>
              </a:tabLst>
            </a:pPr>
            <a:r>
              <a:rPr dirty="0" sz="3000" b="1" i="1">
                <a:solidFill>
                  <a:srgbClr val="C00000"/>
                </a:solidFill>
                <a:latin typeface="Verdana"/>
                <a:cs typeface="Verdana"/>
              </a:rPr>
              <a:t>Opening	Ceremony</a:t>
            </a:r>
            <a:endParaRPr sz="3000">
              <a:latin typeface="Verdana"/>
              <a:cs typeface="Verdan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766559" y="3840479"/>
            <a:ext cx="2377440" cy="30175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7117753" y="4193095"/>
            <a:ext cx="1903260" cy="254085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7073303" y="4148645"/>
            <a:ext cx="1992630" cy="2630170"/>
          </a:xfrm>
          <a:custGeom>
            <a:avLst/>
            <a:gdLst/>
            <a:ahLst/>
            <a:cxnLst/>
            <a:rect l="l" t="t" r="r" b="b"/>
            <a:pathLst>
              <a:path w="1992629" h="2630170">
                <a:moveTo>
                  <a:pt x="360468" y="0"/>
                </a:moveTo>
                <a:lnTo>
                  <a:pt x="1992308" y="0"/>
                </a:lnTo>
                <a:lnTo>
                  <a:pt x="1992308" y="2269218"/>
                </a:lnTo>
                <a:lnTo>
                  <a:pt x="1985098" y="2341058"/>
                </a:lnTo>
                <a:lnTo>
                  <a:pt x="1963838" y="2408938"/>
                </a:lnTo>
                <a:lnTo>
                  <a:pt x="1929848" y="2471308"/>
                </a:lnTo>
                <a:lnTo>
                  <a:pt x="1886518" y="2524028"/>
                </a:lnTo>
                <a:lnTo>
                  <a:pt x="1833638" y="2567128"/>
                </a:lnTo>
                <a:lnTo>
                  <a:pt x="1771008" y="2601258"/>
                </a:lnTo>
                <a:lnTo>
                  <a:pt x="1703208" y="2622488"/>
                </a:lnTo>
                <a:lnTo>
                  <a:pt x="1631449" y="2629688"/>
                </a:lnTo>
                <a:lnTo>
                  <a:pt x="0" y="2629688"/>
                </a:lnTo>
                <a:lnTo>
                  <a:pt x="0" y="360469"/>
                </a:lnTo>
                <a:lnTo>
                  <a:pt x="1751" y="324576"/>
                </a:lnTo>
                <a:lnTo>
                  <a:pt x="16274" y="254190"/>
                </a:lnTo>
                <a:lnTo>
                  <a:pt x="43438" y="189067"/>
                </a:lnTo>
                <a:lnTo>
                  <a:pt x="105738" y="105738"/>
                </a:lnTo>
                <a:lnTo>
                  <a:pt x="158196" y="62616"/>
                </a:lnTo>
                <a:lnTo>
                  <a:pt x="220995" y="28387"/>
                </a:lnTo>
                <a:lnTo>
                  <a:pt x="288635" y="7210"/>
                </a:lnTo>
                <a:lnTo>
                  <a:pt x="360468" y="0"/>
                </a:lnTo>
                <a:close/>
              </a:path>
            </a:pathLst>
          </a:custGeom>
          <a:ln w="88899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707472" y="4592777"/>
            <a:ext cx="4293527" cy="226522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057561" y="4941992"/>
            <a:ext cx="3590912" cy="181754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013110" y="4897539"/>
            <a:ext cx="3679825" cy="1906905"/>
          </a:xfrm>
          <a:custGeom>
            <a:avLst/>
            <a:gdLst/>
            <a:ahLst/>
            <a:cxnLst/>
            <a:rect l="l" t="t" r="r" b="b"/>
            <a:pathLst>
              <a:path w="3679825" h="1906904">
                <a:moveTo>
                  <a:pt x="346125" y="0"/>
                </a:moveTo>
                <a:lnTo>
                  <a:pt x="3679817" y="0"/>
                </a:lnTo>
                <a:lnTo>
                  <a:pt x="3679817" y="1560058"/>
                </a:lnTo>
                <a:lnTo>
                  <a:pt x="3672637" y="1628848"/>
                </a:lnTo>
                <a:lnTo>
                  <a:pt x="3652527" y="1694148"/>
                </a:lnTo>
                <a:lnTo>
                  <a:pt x="3620097" y="1754228"/>
                </a:lnTo>
                <a:lnTo>
                  <a:pt x="3578037" y="1804798"/>
                </a:lnTo>
                <a:lnTo>
                  <a:pt x="3527587" y="1846768"/>
                </a:lnTo>
                <a:lnTo>
                  <a:pt x="3467777" y="1879298"/>
                </a:lnTo>
                <a:lnTo>
                  <a:pt x="3402477" y="1899398"/>
                </a:lnTo>
                <a:lnTo>
                  <a:pt x="3333697" y="1906588"/>
                </a:lnTo>
                <a:lnTo>
                  <a:pt x="0" y="1906588"/>
                </a:lnTo>
                <a:lnTo>
                  <a:pt x="0" y="346126"/>
                </a:lnTo>
                <a:lnTo>
                  <a:pt x="1765" y="311691"/>
                </a:lnTo>
                <a:lnTo>
                  <a:pt x="15392" y="244072"/>
                </a:lnTo>
                <a:lnTo>
                  <a:pt x="41852" y="181552"/>
                </a:lnTo>
                <a:lnTo>
                  <a:pt x="101786" y="101786"/>
                </a:lnTo>
                <a:lnTo>
                  <a:pt x="152235" y="59821"/>
                </a:lnTo>
                <a:lnTo>
                  <a:pt x="212042" y="27290"/>
                </a:lnTo>
                <a:lnTo>
                  <a:pt x="277343" y="7189"/>
                </a:lnTo>
                <a:lnTo>
                  <a:pt x="346125" y="0"/>
                </a:lnTo>
                <a:close/>
              </a:path>
            </a:pathLst>
          </a:custGeom>
          <a:ln w="88899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537855" y="5091544"/>
            <a:ext cx="2709951" cy="176645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1888617" y="5444236"/>
            <a:ext cx="2010206" cy="134433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1844167" y="5399785"/>
            <a:ext cx="2099310" cy="1433195"/>
          </a:xfrm>
          <a:custGeom>
            <a:avLst/>
            <a:gdLst/>
            <a:ahLst/>
            <a:cxnLst/>
            <a:rect l="l" t="t" r="r" b="b"/>
            <a:pathLst>
              <a:path w="2099310" h="1433195">
                <a:moveTo>
                  <a:pt x="266544" y="0"/>
                </a:moveTo>
                <a:lnTo>
                  <a:pt x="2099068" y="0"/>
                </a:lnTo>
                <a:lnTo>
                  <a:pt x="2099068" y="1166969"/>
                </a:lnTo>
                <a:lnTo>
                  <a:pt x="2094058" y="1218909"/>
                </a:lnTo>
                <a:lnTo>
                  <a:pt x="2078308" y="1269499"/>
                </a:lnTo>
                <a:lnTo>
                  <a:pt x="2053508" y="1315279"/>
                </a:lnTo>
                <a:lnTo>
                  <a:pt x="2020618" y="1354849"/>
                </a:lnTo>
                <a:lnTo>
                  <a:pt x="1980718" y="1387618"/>
                </a:lnTo>
                <a:lnTo>
                  <a:pt x="1935108" y="1412318"/>
                </a:lnTo>
                <a:lnTo>
                  <a:pt x="1884918" y="1428098"/>
                </a:lnTo>
                <a:lnTo>
                  <a:pt x="1832918" y="1433118"/>
                </a:lnTo>
                <a:lnTo>
                  <a:pt x="0" y="1433118"/>
                </a:lnTo>
                <a:lnTo>
                  <a:pt x="0" y="266544"/>
                </a:lnTo>
                <a:lnTo>
                  <a:pt x="5011" y="214606"/>
                </a:lnTo>
                <a:lnTo>
                  <a:pt x="20814" y="163844"/>
                </a:lnTo>
                <a:lnTo>
                  <a:pt x="46070" y="118097"/>
                </a:lnTo>
                <a:lnTo>
                  <a:pt x="78767" y="78767"/>
                </a:lnTo>
                <a:lnTo>
                  <a:pt x="118097" y="46070"/>
                </a:lnTo>
                <a:lnTo>
                  <a:pt x="163844" y="20814"/>
                </a:lnTo>
                <a:lnTo>
                  <a:pt x="214606" y="5011"/>
                </a:lnTo>
                <a:lnTo>
                  <a:pt x="266544" y="0"/>
                </a:lnTo>
                <a:close/>
              </a:path>
            </a:pathLst>
          </a:custGeom>
          <a:ln w="88899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137160" y="4742408"/>
            <a:ext cx="1970112" cy="211559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88561" y="5092170"/>
            <a:ext cx="1269994" cy="166737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44111" y="5047716"/>
            <a:ext cx="1358900" cy="1756410"/>
          </a:xfrm>
          <a:custGeom>
            <a:avLst/>
            <a:gdLst/>
            <a:ahLst/>
            <a:cxnLst/>
            <a:rect l="l" t="t" r="r" b="b"/>
            <a:pathLst>
              <a:path w="1358900" h="1756409">
                <a:moveTo>
                  <a:pt x="253705" y="0"/>
                </a:moveTo>
                <a:lnTo>
                  <a:pt x="1358899" y="0"/>
                </a:lnTo>
                <a:lnTo>
                  <a:pt x="1358899" y="1502468"/>
                </a:lnTo>
                <a:lnTo>
                  <a:pt x="1353849" y="1551588"/>
                </a:lnTo>
                <a:lnTo>
                  <a:pt x="1338959" y="1599618"/>
                </a:lnTo>
                <a:lnTo>
                  <a:pt x="1315409" y="1643348"/>
                </a:lnTo>
                <a:lnTo>
                  <a:pt x="1284119" y="1681388"/>
                </a:lnTo>
                <a:lnTo>
                  <a:pt x="1246079" y="1712688"/>
                </a:lnTo>
                <a:lnTo>
                  <a:pt x="1202349" y="1736228"/>
                </a:lnTo>
                <a:lnTo>
                  <a:pt x="1154319" y="1751118"/>
                </a:lnTo>
                <a:lnTo>
                  <a:pt x="1105189" y="1756168"/>
                </a:lnTo>
                <a:lnTo>
                  <a:pt x="0" y="1756168"/>
                </a:lnTo>
                <a:lnTo>
                  <a:pt x="0" y="253705"/>
                </a:lnTo>
                <a:lnTo>
                  <a:pt x="5050" y="204577"/>
                </a:lnTo>
                <a:lnTo>
                  <a:pt x="19938" y="156552"/>
                </a:lnTo>
                <a:lnTo>
                  <a:pt x="43484" y="112822"/>
                </a:lnTo>
                <a:lnTo>
                  <a:pt x="74783" y="74783"/>
                </a:lnTo>
                <a:lnTo>
                  <a:pt x="112822" y="43484"/>
                </a:lnTo>
                <a:lnTo>
                  <a:pt x="156552" y="19938"/>
                </a:lnTo>
                <a:lnTo>
                  <a:pt x="204577" y="5050"/>
                </a:lnTo>
                <a:lnTo>
                  <a:pt x="253705" y="0"/>
                </a:lnTo>
                <a:close/>
              </a:path>
            </a:pathLst>
          </a:custGeom>
          <a:ln w="88899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307975" y="768350"/>
            <a:ext cx="2244718" cy="384174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519089" y="808037"/>
            <a:ext cx="1917064" cy="304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000" i="1">
                <a:solidFill>
                  <a:srgbClr val="C00000"/>
                </a:solidFill>
                <a:latin typeface="Verdana"/>
                <a:cs typeface="Verdana"/>
              </a:rPr>
              <a:t>Piazza</a:t>
            </a:r>
            <a:r>
              <a:rPr dirty="0" sz="2000" spc="-65" i="1">
                <a:solidFill>
                  <a:srgbClr val="C00000"/>
                </a:solidFill>
                <a:latin typeface="Verdana"/>
                <a:cs typeface="Verdana"/>
              </a:rPr>
              <a:t> </a:t>
            </a:r>
            <a:r>
              <a:rPr dirty="0" sz="2000" spc="-5" i="1">
                <a:solidFill>
                  <a:srgbClr val="C00000"/>
                </a:solidFill>
                <a:latin typeface="Verdana"/>
                <a:cs typeface="Verdana"/>
              </a:rPr>
              <a:t>Castello</a:t>
            </a:r>
            <a:endParaRPr sz="20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8607831" y="6625243"/>
            <a:ext cx="99752" cy="955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8124825" y="6029325"/>
            <a:ext cx="1019175" cy="646430"/>
          </a:xfrm>
          <a:custGeom>
            <a:avLst/>
            <a:gdLst/>
            <a:ahLst/>
            <a:cxnLst/>
            <a:rect l="l" t="t" r="r" b="b"/>
            <a:pathLst>
              <a:path w="1019175" h="646429">
                <a:moveTo>
                  <a:pt x="0" y="0"/>
                </a:moveTo>
                <a:lnTo>
                  <a:pt x="1019175" y="0"/>
                </a:lnTo>
                <a:lnTo>
                  <a:pt x="1019175" y="646112"/>
                </a:lnTo>
                <a:lnTo>
                  <a:pt x="0" y="646112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658177" y="166370"/>
            <a:ext cx="1633220" cy="457200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Agenda</a:t>
            </a:r>
          </a:p>
        </p:txBody>
      </p:sp>
      <p:sp>
        <p:nvSpPr>
          <p:cNvPr id="6" name="object 6"/>
          <p:cNvSpPr/>
          <p:nvPr/>
        </p:nvSpPr>
        <p:spPr>
          <a:xfrm>
            <a:off x="1540827" y="976100"/>
            <a:ext cx="135467" cy="13546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540827" y="1303252"/>
            <a:ext cx="135467" cy="13546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540827" y="1633452"/>
            <a:ext cx="135467" cy="13546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540827" y="1963652"/>
            <a:ext cx="135467" cy="13546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540827" y="2281152"/>
            <a:ext cx="135467" cy="13546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1540827" y="2611352"/>
            <a:ext cx="135467" cy="13546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1540827" y="2941552"/>
            <a:ext cx="135467" cy="135467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1540827" y="3271752"/>
            <a:ext cx="135467" cy="135467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1540827" y="3601952"/>
            <a:ext cx="135467" cy="135467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1540827" y="3932152"/>
            <a:ext cx="135467" cy="135467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1540827" y="4262352"/>
            <a:ext cx="135467" cy="135467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1540827" y="4592552"/>
            <a:ext cx="135467" cy="135467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1540827" y="4922752"/>
            <a:ext cx="135467" cy="135467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 txBox="1"/>
          <p:nvPr/>
        </p:nvSpPr>
        <p:spPr>
          <a:xfrm>
            <a:off x="1813883" y="825949"/>
            <a:ext cx="3884295" cy="4272915"/>
          </a:xfrm>
          <a:prstGeom prst="rect">
            <a:avLst/>
          </a:prstGeom>
        </p:spPr>
        <p:txBody>
          <a:bodyPr wrap="square" lIns="0" tIns="23495" rIns="0" bIns="0" rtlCol="0" vert="horz">
            <a:spAutoFit/>
          </a:bodyPr>
          <a:lstStyle/>
          <a:p>
            <a:pPr marL="12700" marR="1361440">
              <a:lnSpc>
                <a:spcPts val="2580"/>
              </a:lnSpc>
              <a:spcBef>
                <a:spcPts val="185"/>
              </a:spcBef>
            </a:pPr>
            <a:r>
              <a:rPr dirty="0" sz="1600">
                <a:latin typeface="Verdana"/>
                <a:cs typeface="Verdana"/>
              </a:rPr>
              <a:t>Sport </a:t>
            </a:r>
            <a:r>
              <a:rPr dirty="0" sz="1600" spc="-5">
                <a:latin typeface="Verdana"/>
                <a:cs typeface="Verdana"/>
              </a:rPr>
              <a:t>Program  Participants</a:t>
            </a:r>
            <a:endParaRPr sz="16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480"/>
              </a:spcBef>
            </a:pPr>
            <a:r>
              <a:rPr dirty="0" sz="1600">
                <a:latin typeface="Verdana"/>
                <a:cs typeface="Verdana"/>
              </a:rPr>
              <a:t>Organizational</a:t>
            </a:r>
            <a:r>
              <a:rPr dirty="0" sz="1600" spc="-100">
                <a:latin typeface="Verdana"/>
                <a:cs typeface="Verdana"/>
              </a:rPr>
              <a:t> </a:t>
            </a:r>
            <a:r>
              <a:rPr dirty="0" sz="1600">
                <a:latin typeface="Verdana"/>
                <a:cs typeface="Verdana"/>
              </a:rPr>
              <a:t>Structure</a:t>
            </a:r>
            <a:endParaRPr sz="1600">
              <a:latin typeface="Verdana"/>
              <a:cs typeface="Verdana"/>
            </a:endParaRPr>
          </a:p>
          <a:p>
            <a:pPr marL="12700" marR="2247265">
              <a:lnSpc>
                <a:spcPct val="132800"/>
              </a:lnSpc>
              <a:spcBef>
                <a:spcPts val="50"/>
              </a:spcBef>
            </a:pPr>
            <a:r>
              <a:rPr dirty="0" sz="1600">
                <a:latin typeface="Verdana"/>
                <a:cs typeface="Verdana"/>
              </a:rPr>
              <a:t>Games Centre  Ceremonies  Look of the</a:t>
            </a:r>
            <a:r>
              <a:rPr dirty="0" sz="1600" spc="-90">
                <a:latin typeface="Verdana"/>
                <a:cs typeface="Verdana"/>
              </a:rPr>
              <a:t> </a:t>
            </a:r>
            <a:r>
              <a:rPr dirty="0" sz="1600" spc="-5">
                <a:latin typeface="Verdana"/>
                <a:cs typeface="Verdana"/>
              </a:rPr>
              <a:t>City</a:t>
            </a:r>
            <a:endParaRPr sz="1600">
              <a:latin typeface="Verdana"/>
              <a:cs typeface="Verdana"/>
            </a:endParaRPr>
          </a:p>
          <a:p>
            <a:pPr marL="12700" marR="1431290">
              <a:lnSpc>
                <a:spcPct val="135400"/>
              </a:lnSpc>
            </a:pPr>
            <a:r>
              <a:rPr dirty="0" sz="1600">
                <a:latin typeface="Verdana"/>
                <a:cs typeface="Verdana"/>
              </a:rPr>
              <a:t>IMGA </a:t>
            </a:r>
            <a:r>
              <a:rPr dirty="0" sz="1600" spc="-15">
                <a:latin typeface="Verdana"/>
                <a:cs typeface="Verdana"/>
              </a:rPr>
              <a:t>Family</a:t>
            </a:r>
            <a:r>
              <a:rPr dirty="0" sz="1600" spc="-50">
                <a:latin typeface="Verdana"/>
                <a:cs typeface="Verdana"/>
              </a:rPr>
              <a:t> </a:t>
            </a:r>
            <a:r>
              <a:rPr dirty="0" sz="1600" spc="-5">
                <a:latin typeface="Verdana"/>
                <a:cs typeface="Verdana"/>
              </a:rPr>
              <a:t>Hospitality  </a:t>
            </a:r>
            <a:r>
              <a:rPr dirty="0" sz="1600">
                <a:latin typeface="Verdana"/>
                <a:cs typeface="Verdana"/>
              </a:rPr>
              <a:t>Broadcasting  </a:t>
            </a:r>
            <a:r>
              <a:rPr dirty="0" sz="1600" spc="-10">
                <a:latin typeface="Verdana"/>
                <a:cs typeface="Verdana"/>
              </a:rPr>
              <a:t>Volunteers</a:t>
            </a:r>
            <a:endParaRPr sz="1600">
              <a:latin typeface="Verdana"/>
              <a:cs typeface="Verdana"/>
            </a:endParaRPr>
          </a:p>
          <a:p>
            <a:pPr marL="12700" marR="1247775">
              <a:lnSpc>
                <a:spcPct val="135400"/>
              </a:lnSpc>
            </a:pPr>
            <a:r>
              <a:rPr dirty="0" sz="1600" spc="-5">
                <a:latin typeface="Verdana"/>
                <a:cs typeface="Verdana"/>
              </a:rPr>
              <a:t>Benefits </a:t>
            </a:r>
            <a:r>
              <a:rPr dirty="0" sz="1600">
                <a:latin typeface="Verdana"/>
                <a:cs typeface="Verdana"/>
              </a:rPr>
              <a:t>with </a:t>
            </a:r>
            <a:r>
              <a:rPr dirty="0" sz="1600" spc="-10">
                <a:latin typeface="Verdana"/>
                <a:cs typeface="Verdana"/>
              </a:rPr>
              <a:t>Registration  </a:t>
            </a:r>
            <a:r>
              <a:rPr dirty="0" sz="1600">
                <a:latin typeface="Verdana"/>
                <a:cs typeface="Verdana"/>
              </a:rPr>
              <a:t>Games</a:t>
            </a:r>
            <a:r>
              <a:rPr dirty="0" sz="1600" spc="-100">
                <a:latin typeface="Verdana"/>
                <a:cs typeface="Verdana"/>
              </a:rPr>
              <a:t> </a:t>
            </a:r>
            <a:r>
              <a:rPr dirty="0" sz="1600">
                <a:latin typeface="Verdana"/>
                <a:cs typeface="Verdana"/>
              </a:rPr>
              <a:t>Budget</a:t>
            </a:r>
            <a:endParaRPr sz="16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680"/>
              </a:spcBef>
            </a:pPr>
            <a:r>
              <a:rPr dirty="0" sz="1600">
                <a:latin typeface="Verdana"/>
                <a:cs typeface="Verdana"/>
              </a:rPr>
              <a:t>Sponsors</a:t>
            </a:r>
            <a:endParaRPr sz="16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680"/>
              </a:spcBef>
            </a:pPr>
            <a:r>
              <a:rPr dirty="0" sz="1600">
                <a:latin typeface="Verdana"/>
                <a:cs typeface="Verdana"/>
              </a:rPr>
              <a:t>Timeline &amp; Actions up to </a:t>
            </a:r>
            <a:r>
              <a:rPr dirty="0" sz="1600" spc="-5">
                <a:latin typeface="Verdana"/>
                <a:cs typeface="Verdana"/>
              </a:rPr>
              <a:t>August</a:t>
            </a:r>
            <a:r>
              <a:rPr dirty="0" sz="1600" spc="-80">
                <a:latin typeface="Verdana"/>
                <a:cs typeface="Verdana"/>
              </a:rPr>
              <a:t> </a:t>
            </a:r>
            <a:r>
              <a:rPr dirty="0" sz="1600">
                <a:latin typeface="Verdana"/>
                <a:cs typeface="Verdana"/>
              </a:rPr>
              <a:t>2013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8303666" y="5983084"/>
            <a:ext cx="668883" cy="803478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5267325" y="12700"/>
            <a:ext cx="3876675" cy="752475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2427312" y="1620977"/>
            <a:ext cx="1849577" cy="3429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2524125" y="1682749"/>
            <a:ext cx="1657350" cy="3265804"/>
          </a:xfrm>
          <a:custGeom>
            <a:avLst/>
            <a:gdLst/>
            <a:ahLst/>
            <a:cxnLst/>
            <a:rect l="l" t="t" r="r" b="b"/>
            <a:pathLst>
              <a:path w="1657350" h="3265804">
                <a:moveTo>
                  <a:pt x="0" y="3265487"/>
                </a:moveTo>
                <a:lnTo>
                  <a:pt x="1657348" y="0"/>
                </a:lnTo>
              </a:path>
            </a:pathLst>
          </a:custGeom>
          <a:ln w="57149">
            <a:solidFill>
              <a:srgbClr val="FF26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2432272" y="1733397"/>
            <a:ext cx="1536700" cy="3001010"/>
          </a:xfrm>
          <a:custGeom>
            <a:avLst/>
            <a:gdLst/>
            <a:ahLst/>
            <a:cxnLst/>
            <a:rect l="l" t="t" r="r" b="b"/>
            <a:pathLst>
              <a:path w="1536700" h="3001010">
                <a:moveTo>
                  <a:pt x="0" y="3000688"/>
                </a:moveTo>
                <a:lnTo>
                  <a:pt x="1536256" y="0"/>
                </a:lnTo>
              </a:path>
            </a:pathLst>
          </a:custGeom>
          <a:ln w="28574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2412123" y="4620298"/>
            <a:ext cx="120014" cy="139065"/>
          </a:xfrm>
          <a:custGeom>
            <a:avLst/>
            <a:gdLst/>
            <a:ahLst/>
            <a:cxnLst/>
            <a:rect l="l" t="t" r="r" b="b"/>
            <a:pathLst>
              <a:path w="120014" h="139064">
                <a:moveTo>
                  <a:pt x="21793" y="0"/>
                </a:moveTo>
                <a:lnTo>
                  <a:pt x="6032" y="863"/>
                </a:lnTo>
                <a:lnTo>
                  <a:pt x="0" y="7594"/>
                </a:lnTo>
                <a:lnTo>
                  <a:pt x="7226" y="139026"/>
                </a:lnTo>
                <a:lnTo>
                  <a:pt x="86061" y="88544"/>
                </a:lnTo>
                <a:lnTo>
                  <a:pt x="33070" y="88544"/>
                </a:lnTo>
                <a:lnTo>
                  <a:pt x="28536" y="6032"/>
                </a:lnTo>
                <a:lnTo>
                  <a:pt x="21793" y="0"/>
                </a:lnTo>
                <a:close/>
              </a:path>
              <a:path w="120014" h="139064">
                <a:moveTo>
                  <a:pt x="102666" y="43980"/>
                </a:moveTo>
                <a:lnTo>
                  <a:pt x="33070" y="88544"/>
                </a:lnTo>
                <a:lnTo>
                  <a:pt x="86061" y="88544"/>
                </a:lnTo>
                <a:lnTo>
                  <a:pt x="118071" y="68046"/>
                </a:lnTo>
                <a:lnTo>
                  <a:pt x="120014" y="59207"/>
                </a:lnTo>
                <a:lnTo>
                  <a:pt x="111506" y="45923"/>
                </a:lnTo>
                <a:lnTo>
                  <a:pt x="102666" y="4398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3868661" y="1708150"/>
            <a:ext cx="120014" cy="139065"/>
          </a:xfrm>
          <a:custGeom>
            <a:avLst/>
            <a:gdLst/>
            <a:ahLst/>
            <a:cxnLst/>
            <a:rect l="l" t="t" r="r" b="b"/>
            <a:pathLst>
              <a:path w="120014" h="139064">
                <a:moveTo>
                  <a:pt x="115564" y="50482"/>
                </a:moveTo>
                <a:lnTo>
                  <a:pt x="86944" y="50482"/>
                </a:lnTo>
                <a:lnTo>
                  <a:pt x="91478" y="132994"/>
                </a:lnTo>
                <a:lnTo>
                  <a:pt x="98221" y="139039"/>
                </a:lnTo>
                <a:lnTo>
                  <a:pt x="113969" y="138163"/>
                </a:lnTo>
                <a:lnTo>
                  <a:pt x="120014" y="131432"/>
                </a:lnTo>
                <a:lnTo>
                  <a:pt x="115564" y="50482"/>
                </a:lnTo>
                <a:close/>
              </a:path>
              <a:path w="120014" h="139064">
                <a:moveTo>
                  <a:pt x="112788" y="0"/>
                </a:moveTo>
                <a:lnTo>
                  <a:pt x="1943" y="70980"/>
                </a:lnTo>
                <a:lnTo>
                  <a:pt x="0" y="79819"/>
                </a:lnTo>
                <a:lnTo>
                  <a:pt x="8508" y="93103"/>
                </a:lnTo>
                <a:lnTo>
                  <a:pt x="17348" y="95046"/>
                </a:lnTo>
                <a:lnTo>
                  <a:pt x="86944" y="50482"/>
                </a:lnTo>
                <a:lnTo>
                  <a:pt x="115564" y="50482"/>
                </a:lnTo>
                <a:lnTo>
                  <a:pt x="11278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2953537" y="2482354"/>
            <a:ext cx="541159" cy="82792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3865422" y="669174"/>
            <a:ext cx="901931" cy="111390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3942994" y="721512"/>
            <a:ext cx="745490" cy="962025"/>
          </a:xfrm>
          <a:custGeom>
            <a:avLst/>
            <a:gdLst/>
            <a:ahLst/>
            <a:cxnLst/>
            <a:rect l="l" t="t" r="r" b="b"/>
            <a:pathLst>
              <a:path w="745489" h="962025">
                <a:moveTo>
                  <a:pt x="391426" y="0"/>
                </a:moveTo>
                <a:lnTo>
                  <a:pt x="0" y="785787"/>
                </a:lnTo>
                <a:lnTo>
                  <a:pt x="353809" y="962037"/>
                </a:lnTo>
                <a:lnTo>
                  <a:pt x="745248" y="176250"/>
                </a:lnTo>
                <a:lnTo>
                  <a:pt x="39142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3942994" y="721511"/>
            <a:ext cx="745490" cy="962660"/>
          </a:xfrm>
          <a:custGeom>
            <a:avLst/>
            <a:gdLst/>
            <a:ahLst/>
            <a:cxnLst/>
            <a:rect l="l" t="t" r="r" b="b"/>
            <a:pathLst>
              <a:path w="745489" h="962660">
                <a:moveTo>
                  <a:pt x="0" y="785787"/>
                </a:moveTo>
                <a:lnTo>
                  <a:pt x="391436" y="0"/>
                </a:lnTo>
                <a:lnTo>
                  <a:pt x="745255" y="176253"/>
                </a:lnTo>
                <a:lnTo>
                  <a:pt x="353818" y="962040"/>
                </a:lnTo>
                <a:lnTo>
                  <a:pt x="0" y="785787"/>
                </a:lnTo>
                <a:close/>
              </a:path>
            </a:pathLst>
          </a:custGeom>
          <a:ln w="9524">
            <a:solidFill>
              <a:srgbClr val="00BEF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438993" y="1259370"/>
            <a:ext cx="1467192" cy="155032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492624" y="1290637"/>
            <a:ext cx="1358900" cy="1447800"/>
          </a:xfrm>
          <a:custGeom>
            <a:avLst/>
            <a:gdLst/>
            <a:ahLst/>
            <a:cxnLst/>
            <a:rect l="l" t="t" r="r" b="b"/>
            <a:pathLst>
              <a:path w="1358900" h="1447800">
                <a:moveTo>
                  <a:pt x="0" y="0"/>
                </a:moveTo>
                <a:lnTo>
                  <a:pt x="1358899" y="1447798"/>
                </a:lnTo>
              </a:path>
            </a:pathLst>
          </a:custGeom>
          <a:ln w="19049">
            <a:solidFill>
              <a:srgbClr val="00BEF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638497" y="577730"/>
            <a:ext cx="374072" cy="38654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646612" y="563562"/>
            <a:ext cx="357505" cy="368300"/>
          </a:xfrm>
          <a:custGeom>
            <a:avLst/>
            <a:gdLst/>
            <a:ahLst/>
            <a:cxnLst/>
            <a:rect l="l" t="t" r="r" b="b"/>
            <a:pathLst>
              <a:path w="357504" h="368300">
                <a:moveTo>
                  <a:pt x="157581" y="0"/>
                </a:moveTo>
                <a:lnTo>
                  <a:pt x="0" y="115747"/>
                </a:lnTo>
                <a:lnTo>
                  <a:pt x="210108" y="368300"/>
                </a:lnTo>
                <a:lnTo>
                  <a:pt x="357187" y="252552"/>
                </a:lnTo>
                <a:lnTo>
                  <a:pt x="157581" y="0"/>
                </a:lnTo>
                <a:close/>
              </a:path>
            </a:pathLst>
          </a:custGeom>
          <a:solidFill>
            <a:srgbClr val="EB810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646612" y="563562"/>
            <a:ext cx="357505" cy="368300"/>
          </a:xfrm>
          <a:custGeom>
            <a:avLst/>
            <a:gdLst/>
            <a:ahLst/>
            <a:cxnLst/>
            <a:rect l="l" t="t" r="r" b="b"/>
            <a:pathLst>
              <a:path w="357504" h="368300">
                <a:moveTo>
                  <a:pt x="0" y="115751"/>
                </a:moveTo>
                <a:lnTo>
                  <a:pt x="210109" y="368299"/>
                </a:lnTo>
                <a:lnTo>
                  <a:pt x="357187" y="252548"/>
                </a:lnTo>
                <a:lnTo>
                  <a:pt x="157582" y="0"/>
                </a:lnTo>
                <a:lnTo>
                  <a:pt x="0" y="115751"/>
                </a:lnTo>
                <a:close/>
              </a:path>
            </a:pathLst>
          </a:custGeom>
          <a:ln w="9524">
            <a:solidFill>
              <a:srgbClr val="5B92C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4954384" y="781390"/>
            <a:ext cx="1433944" cy="81049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5003800" y="815975"/>
            <a:ext cx="1333500" cy="703580"/>
          </a:xfrm>
          <a:custGeom>
            <a:avLst/>
            <a:gdLst/>
            <a:ahLst/>
            <a:cxnLst/>
            <a:rect l="l" t="t" r="r" b="b"/>
            <a:pathLst>
              <a:path w="1333500" h="703580">
                <a:moveTo>
                  <a:pt x="0" y="0"/>
                </a:moveTo>
                <a:lnTo>
                  <a:pt x="1333499" y="703262"/>
                </a:lnTo>
              </a:path>
            </a:pathLst>
          </a:custGeom>
          <a:ln w="19049">
            <a:solidFill>
              <a:srgbClr val="00BEF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1704111" y="4696693"/>
            <a:ext cx="1188720" cy="146719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1780032" y="4750701"/>
            <a:ext cx="1034415" cy="1314450"/>
          </a:xfrm>
          <a:custGeom>
            <a:avLst/>
            <a:gdLst/>
            <a:ahLst/>
            <a:cxnLst/>
            <a:rect l="l" t="t" r="r" b="b"/>
            <a:pathLst>
              <a:path w="1034414" h="1314450">
                <a:moveTo>
                  <a:pt x="579323" y="0"/>
                </a:moveTo>
                <a:lnTo>
                  <a:pt x="0" y="1067357"/>
                </a:lnTo>
                <a:lnTo>
                  <a:pt x="454837" y="1314231"/>
                </a:lnTo>
                <a:lnTo>
                  <a:pt x="1034161" y="246875"/>
                </a:lnTo>
                <a:lnTo>
                  <a:pt x="57932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1780031" y="4750703"/>
            <a:ext cx="1034415" cy="1314450"/>
          </a:xfrm>
          <a:custGeom>
            <a:avLst/>
            <a:gdLst/>
            <a:ahLst/>
            <a:cxnLst/>
            <a:rect l="l" t="t" r="r" b="b"/>
            <a:pathLst>
              <a:path w="1034414" h="1314450">
                <a:moveTo>
                  <a:pt x="0" y="1067355"/>
                </a:moveTo>
                <a:lnTo>
                  <a:pt x="579322" y="0"/>
                </a:lnTo>
                <a:lnTo>
                  <a:pt x="1034168" y="246874"/>
                </a:lnTo>
                <a:lnTo>
                  <a:pt x="454846" y="1314229"/>
                </a:lnTo>
                <a:lnTo>
                  <a:pt x="0" y="1067355"/>
                </a:lnTo>
                <a:close/>
              </a:path>
            </a:pathLst>
          </a:custGeom>
          <a:ln w="9524">
            <a:solidFill>
              <a:srgbClr val="00BEF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3736568" y="5503024"/>
            <a:ext cx="2938551" cy="78139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3765664" y="5249490"/>
            <a:ext cx="2872041" cy="1284312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 txBox="1"/>
          <p:nvPr/>
        </p:nvSpPr>
        <p:spPr>
          <a:xfrm>
            <a:off x="3852616" y="5325592"/>
            <a:ext cx="2711450" cy="10909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 marL="12700" marR="5080">
              <a:lnSpc>
                <a:spcPct val="99000"/>
              </a:lnSpc>
            </a:pPr>
            <a:r>
              <a:rPr dirty="0" sz="2400" b="1">
                <a:solidFill>
                  <a:srgbClr val="FF0000"/>
                </a:solidFill>
                <a:latin typeface="Verdana"/>
                <a:cs typeface="Verdana"/>
              </a:rPr>
              <a:t>Parade</a:t>
            </a:r>
            <a:r>
              <a:rPr dirty="0" sz="2400" spc="-70" b="1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dirty="0" sz="2400" spc="-5" b="1">
                <a:solidFill>
                  <a:srgbClr val="FF0000"/>
                </a:solidFill>
                <a:latin typeface="Verdana"/>
                <a:cs typeface="Verdana"/>
              </a:rPr>
              <a:t>Starting  </a:t>
            </a:r>
            <a:r>
              <a:rPr dirty="0" sz="2400" b="1">
                <a:solidFill>
                  <a:srgbClr val="FF0000"/>
                </a:solidFill>
                <a:latin typeface="Verdana"/>
                <a:cs typeface="Verdana"/>
              </a:rPr>
              <a:t>Point - Piazza  </a:t>
            </a:r>
            <a:r>
              <a:rPr dirty="0" sz="2400" spc="-5" b="1">
                <a:solidFill>
                  <a:srgbClr val="FF0000"/>
                </a:solidFill>
                <a:latin typeface="Verdana"/>
                <a:cs typeface="Verdana"/>
              </a:rPr>
              <a:t>San</a:t>
            </a:r>
            <a:r>
              <a:rPr dirty="0" sz="2400" spc="-90" b="1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dirty="0" sz="2400" b="1">
                <a:solidFill>
                  <a:srgbClr val="FF0000"/>
                </a:solidFill>
                <a:latin typeface="Verdana"/>
                <a:cs typeface="Verdana"/>
              </a:rPr>
              <a:t>Carlo</a:t>
            </a:r>
            <a:endParaRPr sz="2400">
              <a:latin typeface="Verdana"/>
              <a:cs typeface="Verdana"/>
            </a:endParaRPr>
          </a:p>
        </p:txBody>
      </p:sp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xfrm>
            <a:off x="195590" y="250596"/>
            <a:ext cx="4092575" cy="457200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5"/>
              <a:t>Opening</a:t>
            </a:r>
            <a:r>
              <a:rPr dirty="0" spc="-75"/>
              <a:t> </a:t>
            </a:r>
            <a:r>
              <a:rPr dirty="0" spc="-5"/>
              <a:t>Ceremony</a:t>
            </a:r>
          </a:p>
        </p:txBody>
      </p:sp>
      <p:sp>
        <p:nvSpPr>
          <p:cNvPr id="27" name="object 27"/>
          <p:cNvSpPr/>
          <p:nvPr/>
        </p:nvSpPr>
        <p:spPr>
          <a:xfrm>
            <a:off x="2248598" y="5245329"/>
            <a:ext cx="1442262" cy="627611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2297112" y="5280025"/>
            <a:ext cx="1343025" cy="517525"/>
          </a:xfrm>
          <a:custGeom>
            <a:avLst/>
            <a:gdLst/>
            <a:ahLst/>
            <a:cxnLst/>
            <a:rect l="l" t="t" r="r" b="b"/>
            <a:pathLst>
              <a:path w="1343025" h="517525">
                <a:moveTo>
                  <a:pt x="0" y="0"/>
                </a:moveTo>
                <a:lnTo>
                  <a:pt x="1343019" y="517524"/>
                </a:lnTo>
              </a:path>
            </a:pathLst>
          </a:custGeom>
          <a:ln w="19049">
            <a:solidFill>
              <a:srgbClr val="00BEF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3591102" y="5698374"/>
            <a:ext cx="245225" cy="245225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3635375" y="5721350"/>
            <a:ext cx="153986" cy="153986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2161311" y="5153891"/>
            <a:ext cx="245225" cy="241068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2208212" y="5175250"/>
            <a:ext cx="153988" cy="152400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307975" y="931862"/>
            <a:ext cx="2130418" cy="385761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6309359" y="1242753"/>
            <a:ext cx="2714104" cy="752302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6350927" y="1155467"/>
            <a:ext cx="2618511" cy="918556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5781497" y="2385753"/>
            <a:ext cx="2389911" cy="752302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6118161" y="2298467"/>
            <a:ext cx="1716582" cy="918556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 txBox="1"/>
          <p:nvPr/>
        </p:nvSpPr>
        <p:spPr>
          <a:xfrm>
            <a:off x="969665" y="972349"/>
            <a:ext cx="7921625" cy="21266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2215"/>
              </a:lnSpc>
            </a:pPr>
            <a:r>
              <a:rPr dirty="0" sz="2000" i="1">
                <a:solidFill>
                  <a:srgbClr val="C00000"/>
                </a:solidFill>
                <a:latin typeface="Verdana"/>
                <a:cs typeface="Verdana"/>
              </a:rPr>
              <a:t>Parade</a:t>
            </a:r>
            <a:endParaRPr sz="2000">
              <a:latin typeface="Verdana"/>
              <a:cs typeface="Verdana"/>
            </a:endParaRPr>
          </a:p>
          <a:p>
            <a:pPr marL="6301105" indent="-813435">
              <a:lnSpc>
                <a:spcPts val="2655"/>
              </a:lnSpc>
            </a:pPr>
            <a:r>
              <a:rPr dirty="0" sz="2400" b="1">
                <a:solidFill>
                  <a:srgbClr val="FF0000"/>
                </a:solidFill>
                <a:latin typeface="Verdana"/>
                <a:cs typeface="Verdana"/>
              </a:rPr>
              <a:t>Intertainment</a:t>
            </a:r>
            <a:endParaRPr sz="2400">
              <a:latin typeface="Verdana"/>
              <a:cs typeface="Verdana"/>
            </a:endParaRPr>
          </a:p>
          <a:p>
            <a:pPr marL="6301105">
              <a:lnSpc>
                <a:spcPts val="2840"/>
              </a:lnSpc>
            </a:pPr>
            <a:r>
              <a:rPr dirty="0" sz="2400" b="1">
                <a:solidFill>
                  <a:srgbClr val="FF0000"/>
                </a:solidFill>
                <a:latin typeface="Verdana"/>
                <a:cs typeface="Verdana"/>
              </a:rPr>
              <a:t>Area</a:t>
            </a:r>
            <a:endParaRPr sz="24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3000">
              <a:latin typeface="Times New Roman"/>
              <a:cs typeface="Times New Roman"/>
            </a:endParaRPr>
          </a:p>
          <a:p>
            <a:pPr algn="r" marL="5320665" marR="1143000" indent="-73025">
              <a:lnSpc>
                <a:spcPts val="2800"/>
              </a:lnSpc>
            </a:pPr>
            <a:r>
              <a:rPr dirty="0" sz="2400" b="1">
                <a:solidFill>
                  <a:srgbClr val="FF0000"/>
                </a:solidFill>
                <a:latin typeface="Verdana"/>
                <a:cs typeface="Verdana"/>
              </a:rPr>
              <a:t>Athlete’s  p</a:t>
            </a:r>
            <a:r>
              <a:rPr dirty="0" sz="2400" spc="-5" b="1">
                <a:solidFill>
                  <a:srgbClr val="FF0000"/>
                </a:solidFill>
                <a:latin typeface="Verdana"/>
                <a:cs typeface="Verdana"/>
              </a:rPr>
              <a:t>osi</a:t>
            </a:r>
            <a:r>
              <a:rPr dirty="0" sz="2400" b="1">
                <a:solidFill>
                  <a:srgbClr val="FF0000"/>
                </a:solidFill>
                <a:latin typeface="Verdana"/>
                <a:cs typeface="Verdana"/>
              </a:rPr>
              <a:t>ti</a:t>
            </a:r>
            <a:r>
              <a:rPr dirty="0" sz="2400" spc="-5" b="1">
                <a:solidFill>
                  <a:srgbClr val="FF0000"/>
                </a:solidFill>
                <a:latin typeface="Verdana"/>
                <a:cs typeface="Verdana"/>
              </a:rPr>
              <a:t>o</a:t>
            </a:r>
            <a:r>
              <a:rPr dirty="0" sz="2400" b="1">
                <a:solidFill>
                  <a:srgbClr val="FF0000"/>
                </a:solidFill>
                <a:latin typeface="Verdana"/>
                <a:cs typeface="Verdana"/>
              </a:rPr>
              <a:t>n</a:t>
            </a:r>
            <a:endParaRPr sz="24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525" y="0"/>
            <a:ext cx="9134475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504358" y="188683"/>
            <a:ext cx="4003040" cy="4597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1163320" algn="l"/>
              </a:tabLst>
            </a:pPr>
            <a:r>
              <a:rPr dirty="0" sz="3000" spc="-5" b="1" i="1">
                <a:solidFill>
                  <a:srgbClr val="C00000"/>
                </a:solidFill>
                <a:latin typeface="Verdana"/>
                <a:cs typeface="Verdana"/>
              </a:rPr>
              <a:t>Look	of </a:t>
            </a:r>
            <a:r>
              <a:rPr dirty="0" sz="3000" b="1" i="1">
                <a:solidFill>
                  <a:srgbClr val="C00000"/>
                </a:solidFill>
                <a:latin typeface="Verdana"/>
                <a:cs typeface="Verdana"/>
              </a:rPr>
              <a:t>the</a:t>
            </a:r>
            <a:r>
              <a:rPr dirty="0" sz="3000" spc="-75" b="1" i="1">
                <a:solidFill>
                  <a:srgbClr val="C00000"/>
                </a:solidFill>
                <a:latin typeface="Verdana"/>
                <a:cs typeface="Verdana"/>
              </a:rPr>
              <a:t> </a:t>
            </a:r>
            <a:r>
              <a:rPr dirty="0" sz="3000" spc="-5" b="1" i="1">
                <a:solidFill>
                  <a:srgbClr val="C00000"/>
                </a:solidFill>
                <a:latin typeface="Verdana"/>
                <a:cs typeface="Verdana"/>
              </a:rPr>
              <a:t>Games</a:t>
            </a:r>
            <a:endParaRPr sz="3000">
              <a:latin typeface="Verdana"/>
              <a:cs typeface="Verdan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698258"/>
            <a:ext cx="6076607" cy="272242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11125" y="1050925"/>
            <a:ext cx="5616575" cy="20193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66675" y="1006474"/>
            <a:ext cx="5705475" cy="2108200"/>
          </a:xfrm>
          <a:custGeom>
            <a:avLst/>
            <a:gdLst/>
            <a:ahLst/>
            <a:cxnLst/>
            <a:rect l="l" t="t" r="r" b="b"/>
            <a:pathLst>
              <a:path w="5705475" h="2108200">
                <a:moveTo>
                  <a:pt x="379978" y="0"/>
                </a:moveTo>
                <a:lnTo>
                  <a:pt x="5705465" y="0"/>
                </a:lnTo>
                <a:lnTo>
                  <a:pt x="5705465" y="1728218"/>
                </a:lnTo>
                <a:lnTo>
                  <a:pt x="5697855" y="1804058"/>
                </a:lnTo>
                <a:lnTo>
                  <a:pt x="5675425" y="1875448"/>
                </a:lnTo>
                <a:lnTo>
                  <a:pt x="5640245" y="1940388"/>
                </a:lnTo>
                <a:lnTo>
                  <a:pt x="5594085" y="1996808"/>
                </a:lnTo>
                <a:lnTo>
                  <a:pt x="5537655" y="2042968"/>
                </a:lnTo>
                <a:lnTo>
                  <a:pt x="5472716" y="2078158"/>
                </a:lnTo>
                <a:lnTo>
                  <a:pt x="5401336" y="2100588"/>
                </a:lnTo>
                <a:lnTo>
                  <a:pt x="5363436" y="2106448"/>
                </a:lnTo>
                <a:lnTo>
                  <a:pt x="5325496" y="2108198"/>
                </a:lnTo>
                <a:lnTo>
                  <a:pt x="0" y="2108198"/>
                </a:lnTo>
                <a:lnTo>
                  <a:pt x="0" y="379978"/>
                </a:lnTo>
                <a:lnTo>
                  <a:pt x="1744" y="342038"/>
                </a:lnTo>
                <a:lnTo>
                  <a:pt x="7610" y="304134"/>
                </a:lnTo>
                <a:lnTo>
                  <a:pt x="30042" y="232751"/>
                </a:lnTo>
                <a:lnTo>
                  <a:pt x="65229" y="167812"/>
                </a:lnTo>
                <a:lnTo>
                  <a:pt x="111811" y="111811"/>
                </a:lnTo>
                <a:lnTo>
                  <a:pt x="167812" y="65229"/>
                </a:lnTo>
                <a:lnTo>
                  <a:pt x="232751" y="30042"/>
                </a:lnTo>
                <a:lnTo>
                  <a:pt x="304134" y="7610"/>
                </a:lnTo>
                <a:lnTo>
                  <a:pt x="342038" y="1744"/>
                </a:lnTo>
                <a:lnTo>
                  <a:pt x="379978" y="0"/>
                </a:lnTo>
                <a:close/>
              </a:path>
            </a:pathLst>
          </a:custGeom>
          <a:ln w="88899">
            <a:solidFill>
              <a:srgbClr val="CBCBC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20620" y="1146555"/>
            <a:ext cx="1771996" cy="97825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315421" y="1141366"/>
            <a:ext cx="1782445" cy="988694"/>
          </a:xfrm>
          <a:custGeom>
            <a:avLst/>
            <a:gdLst/>
            <a:ahLst/>
            <a:cxnLst/>
            <a:rect l="l" t="t" r="r" b="b"/>
            <a:pathLst>
              <a:path w="1782445" h="988694">
                <a:moveTo>
                  <a:pt x="0" y="164559"/>
                </a:moveTo>
                <a:lnTo>
                  <a:pt x="1702597" y="0"/>
                </a:lnTo>
                <a:lnTo>
                  <a:pt x="1782243" y="824040"/>
                </a:lnTo>
                <a:lnTo>
                  <a:pt x="79645" y="988600"/>
                </a:lnTo>
                <a:lnTo>
                  <a:pt x="0" y="164559"/>
                </a:lnTo>
                <a:close/>
              </a:path>
            </a:pathLst>
          </a:custGeom>
          <a:ln w="9524">
            <a:solidFill>
              <a:srgbClr val="CBCBC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2317254" y="2687561"/>
            <a:ext cx="377037" cy="20215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2312152" y="2682449"/>
            <a:ext cx="387350" cy="212725"/>
          </a:xfrm>
          <a:custGeom>
            <a:avLst/>
            <a:gdLst/>
            <a:ahLst/>
            <a:cxnLst/>
            <a:rect l="l" t="t" r="r" b="b"/>
            <a:pathLst>
              <a:path w="387350" h="212725">
                <a:moveTo>
                  <a:pt x="0" y="27740"/>
                </a:moveTo>
                <a:lnTo>
                  <a:pt x="373621" y="0"/>
                </a:lnTo>
                <a:lnTo>
                  <a:pt x="387314" y="184435"/>
                </a:lnTo>
                <a:lnTo>
                  <a:pt x="13694" y="212176"/>
                </a:lnTo>
                <a:lnTo>
                  <a:pt x="0" y="27740"/>
                </a:lnTo>
                <a:close/>
              </a:path>
            </a:pathLst>
          </a:custGeom>
          <a:ln w="9524">
            <a:solidFill>
              <a:srgbClr val="CBCBC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2042617" y="2573426"/>
            <a:ext cx="494626" cy="27307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2037418" y="2568245"/>
            <a:ext cx="505459" cy="283845"/>
          </a:xfrm>
          <a:custGeom>
            <a:avLst/>
            <a:gdLst/>
            <a:ahLst/>
            <a:cxnLst/>
            <a:rect l="l" t="t" r="r" b="b"/>
            <a:pathLst>
              <a:path w="505460" h="283844">
                <a:moveTo>
                  <a:pt x="0" y="46580"/>
                </a:moveTo>
                <a:lnTo>
                  <a:pt x="481941" y="0"/>
                </a:lnTo>
                <a:lnTo>
                  <a:pt x="504850" y="237020"/>
                </a:lnTo>
                <a:lnTo>
                  <a:pt x="22908" y="283600"/>
                </a:lnTo>
                <a:lnTo>
                  <a:pt x="0" y="46580"/>
                </a:lnTo>
                <a:close/>
              </a:path>
            </a:pathLst>
          </a:custGeom>
          <a:ln w="9524">
            <a:solidFill>
              <a:srgbClr val="CBCBC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1490510" y="2249944"/>
            <a:ext cx="866609" cy="47842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1485311" y="2244754"/>
            <a:ext cx="876935" cy="488950"/>
          </a:xfrm>
          <a:custGeom>
            <a:avLst/>
            <a:gdLst/>
            <a:ahLst/>
            <a:cxnLst/>
            <a:rect l="l" t="t" r="r" b="b"/>
            <a:pathLst>
              <a:path w="876935" h="488950">
                <a:moveTo>
                  <a:pt x="0" y="80943"/>
                </a:moveTo>
                <a:lnTo>
                  <a:pt x="837472" y="0"/>
                </a:lnTo>
                <a:lnTo>
                  <a:pt x="876874" y="407674"/>
                </a:lnTo>
                <a:lnTo>
                  <a:pt x="39402" y="488618"/>
                </a:lnTo>
                <a:lnTo>
                  <a:pt x="0" y="80943"/>
                </a:lnTo>
                <a:close/>
              </a:path>
            </a:pathLst>
          </a:custGeom>
          <a:ln w="9524">
            <a:solidFill>
              <a:srgbClr val="CBCBC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2277681" y="2601887"/>
            <a:ext cx="3690848" cy="295517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2627312" y="2951162"/>
            <a:ext cx="2989262" cy="225425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2582862" y="2906712"/>
            <a:ext cx="3078480" cy="2343150"/>
          </a:xfrm>
          <a:custGeom>
            <a:avLst/>
            <a:gdLst/>
            <a:ahLst/>
            <a:cxnLst/>
            <a:rect l="l" t="t" r="r" b="b"/>
            <a:pathLst>
              <a:path w="3078479" h="2343150">
                <a:moveTo>
                  <a:pt x="419145" y="0"/>
                </a:moveTo>
                <a:lnTo>
                  <a:pt x="3078157" y="0"/>
                </a:lnTo>
                <a:lnTo>
                  <a:pt x="3078157" y="1923998"/>
                </a:lnTo>
                <a:lnTo>
                  <a:pt x="3076007" y="1965788"/>
                </a:lnTo>
                <a:lnTo>
                  <a:pt x="3069777" y="2007628"/>
                </a:lnTo>
                <a:lnTo>
                  <a:pt x="3059147" y="2047928"/>
                </a:lnTo>
                <a:lnTo>
                  <a:pt x="3045377" y="2086558"/>
                </a:lnTo>
                <a:lnTo>
                  <a:pt x="3027458" y="2123288"/>
                </a:lnTo>
                <a:lnTo>
                  <a:pt x="3006278" y="2157718"/>
                </a:lnTo>
                <a:lnTo>
                  <a:pt x="2982478" y="2189898"/>
                </a:lnTo>
                <a:lnTo>
                  <a:pt x="2955248" y="2220238"/>
                </a:lnTo>
                <a:lnTo>
                  <a:pt x="2924908" y="2247458"/>
                </a:lnTo>
                <a:lnTo>
                  <a:pt x="2892728" y="2271268"/>
                </a:lnTo>
                <a:lnTo>
                  <a:pt x="2858308" y="2292448"/>
                </a:lnTo>
                <a:lnTo>
                  <a:pt x="2821578" y="2310368"/>
                </a:lnTo>
                <a:lnTo>
                  <a:pt x="2782938" y="2324138"/>
                </a:lnTo>
                <a:lnTo>
                  <a:pt x="2742638" y="2334758"/>
                </a:lnTo>
                <a:lnTo>
                  <a:pt x="2700798" y="2340998"/>
                </a:lnTo>
                <a:lnTo>
                  <a:pt x="2659018" y="2343148"/>
                </a:lnTo>
                <a:lnTo>
                  <a:pt x="0" y="2343148"/>
                </a:lnTo>
                <a:lnTo>
                  <a:pt x="0" y="419145"/>
                </a:lnTo>
                <a:lnTo>
                  <a:pt x="2153" y="377365"/>
                </a:lnTo>
                <a:lnTo>
                  <a:pt x="8386" y="335518"/>
                </a:lnTo>
                <a:lnTo>
                  <a:pt x="19014" y="295220"/>
                </a:lnTo>
                <a:lnTo>
                  <a:pt x="32780" y="256585"/>
                </a:lnTo>
                <a:lnTo>
                  <a:pt x="50697" y="219856"/>
                </a:lnTo>
                <a:lnTo>
                  <a:pt x="71881" y="185432"/>
                </a:lnTo>
                <a:lnTo>
                  <a:pt x="95686" y="153251"/>
                </a:lnTo>
                <a:lnTo>
                  <a:pt x="122907" y="122907"/>
                </a:lnTo>
                <a:lnTo>
                  <a:pt x="153251" y="95686"/>
                </a:lnTo>
                <a:lnTo>
                  <a:pt x="185433" y="71880"/>
                </a:lnTo>
                <a:lnTo>
                  <a:pt x="219857" y="50697"/>
                </a:lnTo>
                <a:lnTo>
                  <a:pt x="256586" y="32780"/>
                </a:lnTo>
                <a:lnTo>
                  <a:pt x="295220" y="19013"/>
                </a:lnTo>
                <a:lnTo>
                  <a:pt x="335518" y="8386"/>
                </a:lnTo>
                <a:lnTo>
                  <a:pt x="377364" y="2153"/>
                </a:lnTo>
                <a:lnTo>
                  <a:pt x="419145" y="0"/>
                </a:lnTo>
                <a:close/>
              </a:path>
            </a:pathLst>
          </a:custGeom>
          <a:ln w="88899">
            <a:solidFill>
              <a:srgbClr val="CBCBC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2789542" y="3256114"/>
            <a:ext cx="2269972" cy="1346517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4694821" y="3176092"/>
            <a:ext cx="833422" cy="601802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5478081" y="74815"/>
            <a:ext cx="3665918" cy="2722422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5827852" y="423633"/>
            <a:ext cx="3265741" cy="2021154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5783389" y="379171"/>
            <a:ext cx="3355340" cy="2110740"/>
          </a:xfrm>
          <a:custGeom>
            <a:avLst/>
            <a:gdLst/>
            <a:ahLst/>
            <a:cxnLst/>
            <a:rect l="l" t="t" r="r" b="b"/>
            <a:pathLst>
              <a:path w="3355340" h="2110740">
                <a:moveTo>
                  <a:pt x="380375" y="0"/>
                </a:moveTo>
                <a:lnTo>
                  <a:pt x="3354777" y="0"/>
                </a:lnTo>
                <a:lnTo>
                  <a:pt x="3354777" y="1729808"/>
                </a:lnTo>
                <a:lnTo>
                  <a:pt x="3347177" y="1805588"/>
                </a:lnTo>
                <a:lnTo>
                  <a:pt x="3324737" y="1877428"/>
                </a:lnTo>
                <a:lnTo>
                  <a:pt x="3289547" y="1942368"/>
                </a:lnTo>
                <a:lnTo>
                  <a:pt x="3242967" y="1998368"/>
                </a:lnTo>
                <a:lnTo>
                  <a:pt x="3186967" y="2044948"/>
                </a:lnTo>
                <a:lnTo>
                  <a:pt x="3122027" y="2080138"/>
                </a:lnTo>
                <a:lnTo>
                  <a:pt x="3050187" y="2102578"/>
                </a:lnTo>
                <a:lnTo>
                  <a:pt x="3012347" y="2108438"/>
                </a:lnTo>
                <a:lnTo>
                  <a:pt x="2974407" y="2110178"/>
                </a:lnTo>
                <a:lnTo>
                  <a:pt x="0" y="2110178"/>
                </a:lnTo>
                <a:lnTo>
                  <a:pt x="0" y="380375"/>
                </a:lnTo>
                <a:lnTo>
                  <a:pt x="1744" y="342435"/>
                </a:lnTo>
                <a:lnTo>
                  <a:pt x="7600" y="304597"/>
                </a:lnTo>
                <a:lnTo>
                  <a:pt x="30042" y="232751"/>
                </a:lnTo>
                <a:lnTo>
                  <a:pt x="65229" y="167812"/>
                </a:lnTo>
                <a:lnTo>
                  <a:pt x="111811" y="111811"/>
                </a:lnTo>
                <a:lnTo>
                  <a:pt x="167812" y="65229"/>
                </a:lnTo>
                <a:lnTo>
                  <a:pt x="232751" y="30042"/>
                </a:lnTo>
                <a:lnTo>
                  <a:pt x="304597" y="7600"/>
                </a:lnTo>
                <a:lnTo>
                  <a:pt x="342435" y="1744"/>
                </a:lnTo>
                <a:lnTo>
                  <a:pt x="380375" y="0"/>
                </a:lnTo>
                <a:close/>
              </a:path>
            </a:pathLst>
          </a:custGeom>
          <a:ln w="88899">
            <a:solidFill>
              <a:srgbClr val="CBCBC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5478081" y="2094814"/>
            <a:ext cx="3665918" cy="3462248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5827712" y="2444750"/>
            <a:ext cx="3265487" cy="2760662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5783262" y="2400300"/>
            <a:ext cx="3354704" cy="2849880"/>
          </a:xfrm>
          <a:custGeom>
            <a:avLst/>
            <a:gdLst/>
            <a:ahLst/>
            <a:cxnLst/>
            <a:rect l="l" t="t" r="r" b="b"/>
            <a:pathLst>
              <a:path w="3354704" h="2849879">
                <a:moveTo>
                  <a:pt x="503298" y="0"/>
                </a:moveTo>
                <a:lnTo>
                  <a:pt x="3354387" y="0"/>
                </a:lnTo>
                <a:lnTo>
                  <a:pt x="3354387" y="2346258"/>
                </a:lnTo>
                <a:lnTo>
                  <a:pt x="3351827" y="2396508"/>
                </a:lnTo>
                <a:lnTo>
                  <a:pt x="3344017" y="2446868"/>
                </a:lnTo>
                <a:lnTo>
                  <a:pt x="3331827" y="2495197"/>
                </a:lnTo>
                <a:lnTo>
                  <a:pt x="3314777" y="2541537"/>
                </a:lnTo>
                <a:lnTo>
                  <a:pt x="3293477" y="2585447"/>
                </a:lnTo>
                <a:lnTo>
                  <a:pt x="3268227" y="2627227"/>
                </a:lnTo>
                <a:lnTo>
                  <a:pt x="3238997" y="2666057"/>
                </a:lnTo>
                <a:lnTo>
                  <a:pt x="3206457" y="2701637"/>
                </a:lnTo>
                <a:lnTo>
                  <a:pt x="3170887" y="2734167"/>
                </a:lnTo>
                <a:lnTo>
                  <a:pt x="3132057" y="2763407"/>
                </a:lnTo>
                <a:lnTo>
                  <a:pt x="3090267" y="2788647"/>
                </a:lnTo>
                <a:lnTo>
                  <a:pt x="3046367" y="2809947"/>
                </a:lnTo>
                <a:lnTo>
                  <a:pt x="3000027" y="2826997"/>
                </a:lnTo>
                <a:lnTo>
                  <a:pt x="2951687" y="2839187"/>
                </a:lnTo>
                <a:lnTo>
                  <a:pt x="2901337" y="2847007"/>
                </a:lnTo>
                <a:lnTo>
                  <a:pt x="2851087" y="2849557"/>
                </a:lnTo>
                <a:lnTo>
                  <a:pt x="0" y="2849557"/>
                </a:lnTo>
                <a:lnTo>
                  <a:pt x="0" y="503298"/>
                </a:lnTo>
                <a:lnTo>
                  <a:pt x="2555" y="453048"/>
                </a:lnTo>
                <a:lnTo>
                  <a:pt x="10368" y="402696"/>
                </a:lnTo>
                <a:lnTo>
                  <a:pt x="22561" y="354359"/>
                </a:lnTo>
                <a:lnTo>
                  <a:pt x="39611" y="308019"/>
                </a:lnTo>
                <a:lnTo>
                  <a:pt x="60911" y="264114"/>
                </a:lnTo>
                <a:lnTo>
                  <a:pt x="86157" y="222328"/>
                </a:lnTo>
                <a:lnTo>
                  <a:pt x="115217" y="183725"/>
                </a:lnTo>
                <a:lnTo>
                  <a:pt x="147507" y="147507"/>
                </a:lnTo>
                <a:lnTo>
                  <a:pt x="183725" y="115217"/>
                </a:lnTo>
                <a:lnTo>
                  <a:pt x="222328" y="86157"/>
                </a:lnTo>
                <a:lnTo>
                  <a:pt x="264113" y="60911"/>
                </a:lnTo>
                <a:lnTo>
                  <a:pt x="308019" y="39611"/>
                </a:lnTo>
                <a:lnTo>
                  <a:pt x="354358" y="22561"/>
                </a:lnTo>
                <a:lnTo>
                  <a:pt x="402695" y="10368"/>
                </a:lnTo>
                <a:lnTo>
                  <a:pt x="453047" y="2555"/>
                </a:lnTo>
                <a:lnTo>
                  <a:pt x="503298" y="0"/>
                </a:lnTo>
                <a:close/>
              </a:path>
            </a:pathLst>
          </a:custGeom>
          <a:ln w="88899">
            <a:solidFill>
              <a:srgbClr val="CBCBC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7165568" y="3678385"/>
            <a:ext cx="1625142" cy="1026621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2277681" y="4617720"/>
            <a:ext cx="4596942" cy="2240279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2627083" y="4967198"/>
            <a:ext cx="3897693" cy="1793401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2582634" y="4922748"/>
            <a:ext cx="3987165" cy="1882775"/>
          </a:xfrm>
          <a:custGeom>
            <a:avLst/>
            <a:gdLst/>
            <a:ahLst/>
            <a:cxnLst/>
            <a:rect l="l" t="t" r="r" b="b"/>
            <a:pathLst>
              <a:path w="3987165" h="1882775">
                <a:moveTo>
                  <a:pt x="342142" y="0"/>
                </a:moveTo>
                <a:lnTo>
                  <a:pt x="3986607" y="0"/>
                </a:lnTo>
                <a:lnTo>
                  <a:pt x="3986607" y="1540228"/>
                </a:lnTo>
                <a:lnTo>
                  <a:pt x="3979817" y="1608328"/>
                </a:lnTo>
                <a:lnTo>
                  <a:pt x="3959747" y="1672678"/>
                </a:lnTo>
                <a:lnTo>
                  <a:pt x="3927207" y="1732088"/>
                </a:lnTo>
                <a:lnTo>
                  <a:pt x="3886017" y="1781788"/>
                </a:lnTo>
                <a:lnTo>
                  <a:pt x="3836317" y="1822968"/>
                </a:lnTo>
                <a:lnTo>
                  <a:pt x="3776907" y="1855518"/>
                </a:lnTo>
                <a:lnTo>
                  <a:pt x="3712557" y="1875588"/>
                </a:lnTo>
                <a:lnTo>
                  <a:pt x="3644467" y="1882378"/>
                </a:lnTo>
                <a:lnTo>
                  <a:pt x="0" y="1882378"/>
                </a:lnTo>
                <a:lnTo>
                  <a:pt x="0" y="342142"/>
                </a:lnTo>
                <a:lnTo>
                  <a:pt x="1755" y="308349"/>
                </a:lnTo>
                <a:lnTo>
                  <a:pt x="15473" y="241127"/>
                </a:lnTo>
                <a:lnTo>
                  <a:pt x="41523" y="179456"/>
                </a:lnTo>
                <a:lnTo>
                  <a:pt x="100163" y="100163"/>
                </a:lnTo>
                <a:lnTo>
                  <a:pt x="150470" y="59289"/>
                </a:lnTo>
                <a:lnTo>
                  <a:pt x="209698" y="26860"/>
                </a:lnTo>
                <a:lnTo>
                  <a:pt x="274047" y="6786"/>
                </a:lnTo>
                <a:lnTo>
                  <a:pt x="342142" y="0"/>
                </a:lnTo>
                <a:close/>
              </a:path>
            </a:pathLst>
          </a:custGeom>
          <a:ln w="88899">
            <a:solidFill>
              <a:srgbClr val="CBCBC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0" y="3009213"/>
            <a:ext cx="2863735" cy="3848785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125483" y="3360330"/>
            <a:ext cx="2385479" cy="3400268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81034" y="3315881"/>
            <a:ext cx="2474595" cy="3489325"/>
          </a:xfrm>
          <a:custGeom>
            <a:avLst/>
            <a:gdLst/>
            <a:ahLst/>
            <a:cxnLst/>
            <a:rect l="l" t="t" r="r" b="b"/>
            <a:pathLst>
              <a:path w="2474595" h="3489325">
                <a:moveTo>
                  <a:pt x="441029" y="0"/>
                </a:moveTo>
                <a:lnTo>
                  <a:pt x="2474518" y="0"/>
                </a:lnTo>
                <a:lnTo>
                  <a:pt x="2474518" y="3048287"/>
                </a:lnTo>
                <a:lnTo>
                  <a:pt x="2472368" y="3092077"/>
                </a:lnTo>
                <a:lnTo>
                  <a:pt x="2465738" y="3136297"/>
                </a:lnTo>
                <a:lnTo>
                  <a:pt x="2454658" y="3178807"/>
                </a:lnTo>
                <a:lnTo>
                  <a:pt x="2439668" y="3219387"/>
                </a:lnTo>
                <a:lnTo>
                  <a:pt x="2421178" y="3257687"/>
                </a:lnTo>
                <a:lnTo>
                  <a:pt x="2399088" y="3294357"/>
                </a:lnTo>
                <a:lnTo>
                  <a:pt x="2373398" y="3328457"/>
                </a:lnTo>
                <a:lnTo>
                  <a:pt x="2344848" y="3359647"/>
                </a:lnTo>
                <a:lnTo>
                  <a:pt x="2313648" y="3388207"/>
                </a:lnTo>
                <a:lnTo>
                  <a:pt x="2279548" y="3413897"/>
                </a:lnTo>
                <a:lnTo>
                  <a:pt x="2242878" y="3435987"/>
                </a:lnTo>
                <a:lnTo>
                  <a:pt x="2204578" y="3454477"/>
                </a:lnTo>
                <a:lnTo>
                  <a:pt x="2163998" y="3469467"/>
                </a:lnTo>
                <a:lnTo>
                  <a:pt x="2121488" y="3480547"/>
                </a:lnTo>
                <a:lnTo>
                  <a:pt x="2077268" y="3487177"/>
                </a:lnTo>
                <a:lnTo>
                  <a:pt x="2033488" y="3489317"/>
                </a:lnTo>
                <a:lnTo>
                  <a:pt x="0" y="3489317"/>
                </a:lnTo>
                <a:lnTo>
                  <a:pt x="0" y="441029"/>
                </a:lnTo>
                <a:lnTo>
                  <a:pt x="2146" y="397241"/>
                </a:lnTo>
                <a:lnTo>
                  <a:pt x="8778" y="353026"/>
                </a:lnTo>
                <a:lnTo>
                  <a:pt x="19850" y="310511"/>
                </a:lnTo>
                <a:lnTo>
                  <a:pt x="34847" y="269930"/>
                </a:lnTo>
                <a:lnTo>
                  <a:pt x="53335" y="231633"/>
                </a:lnTo>
                <a:lnTo>
                  <a:pt x="75427" y="194961"/>
                </a:lnTo>
                <a:lnTo>
                  <a:pt x="101110" y="160864"/>
                </a:lnTo>
                <a:lnTo>
                  <a:pt x="129669" y="129669"/>
                </a:lnTo>
                <a:lnTo>
                  <a:pt x="160864" y="101110"/>
                </a:lnTo>
                <a:lnTo>
                  <a:pt x="194961" y="75427"/>
                </a:lnTo>
                <a:lnTo>
                  <a:pt x="231632" y="53335"/>
                </a:lnTo>
                <a:lnTo>
                  <a:pt x="269930" y="34847"/>
                </a:lnTo>
                <a:lnTo>
                  <a:pt x="310511" y="19850"/>
                </a:lnTo>
                <a:lnTo>
                  <a:pt x="353026" y="8778"/>
                </a:lnTo>
                <a:lnTo>
                  <a:pt x="397240" y="2146"/>
                </a:lnTo>
                <a:lnTo>
                  <a:pt x="441029" y="0"/>
                </a:lnTo>
                <a:close/>
              </a:path>
            </a:pathLst>
          </a:custGeom>
          <a:ln w="88899">
            <a:solidFill>
              <a:srgbClr val="CBCBC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6317665" y="4825542"/>
            <a:ext cx="2826321" cy="2032457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6667500" y="5176837"/>
            <a:ext cx="2425700" cy="1584325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6623050" y="5132387"/>
            <a:ext cx="2514600" cy="1673225"/>
          </a:xfrm>
          <a:custGeom>
            <a:avLst/>
            <a:gdLst/>
            <a:ahLst/>
            <a:cxnLst/>
            <a:rect l="l" t="t" r="r" b="b"/>
            <a:pathLst>
              <a:path w="2514600" h="1673225">
                <a:moveTo>
                  <a:pt x="307392" y="0"/>
                </a:moveTo>
                <a:lnTo>
                  <a:pt x="2514598" y="0"/>
                </a:lnTo>
                <a:lnTo>
                  <a:pt x="2514598" y="1365829"/>
                </a:lnTo>
                <a:lnTo>
                  <a:pt x="2508148" y="1427088"/>
                </a:lnTo>
                <a:lnTo>
                  <a:pt x="2490148" y="1485988"/>
                </a:lnTo>
                <a:lnTo>
                  <a:pt x="2461848" y="1537558"/>
                </a:lnTo>
                <a:lnTo>
                  <a:pt x="2424328" y="1582958"/>
                </a:lnTo>
                <a:lnTo>
                  <a:pt x="2378938" y="1620478"/>
                </a:lnTo>
                <a:lnTo>
                  <a:pt x="2327358" y="1648778"/>
                </a:lnTo>
                <a:lnTo>
                  <a:pt x="2268468" y="1666768"/>
                </a:lnTo>
                <a:lnTo>
                  <a:pt x="2207208" y="1673228"/>
                </a:lnTo>
                <a:lnTo>
                  <a:pt x="0" y="1673228"/>
                </a:lnTo>
                <a:lnTo>
                  <a:pt x="0" y="307391"/>
                </a:lnTo>
                <a:lnTo>
                  <a:pt x="1352" y="276733"/>
                </a:lnTo>
                <a:lnTo>
                  <a:pt x="13779" y="216826"/>
                </a:lnTo>
                <a:lnTo>
                  <a:pt x="52749" y="135661"/>
                </a:lnTo>
                <a:lnTo>
                  <a:pt x="90268" y="90268"/>
                </a:lnTo>
                <a:lnTo>
                  <a:pt x="135661" y="52749"/>
                </a:lnTo>
                <a:lnTo>
                  <a:pt x="187239" y="24450"/>
                </a:lnTo>
                <a:lnTo>
                  <a:pt x="246132" y="6452"/>
                </a:lnTo>
                <a:lnTo>
                  <a:pt x="307392" y="0"/>
                </a:lnTo>
                <a:close/>
              </a:path>
            </a:pathLst>
          </a:custGeom>
          <a:ln w="88899">
            <a:solidFill>
              <a:srgbClr val="CBCBC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7642199" y="5340073"/>
            <a:ext cx="683132" cy="875224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2530475" y="1133474"/>
            <a:ext cx="2624138" cy="385762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 txBox="1"/>
          <p:nvPr/>
        </p:nvSpPr>
        <p:spPr>
          <a:xfrm>
            <a:off x="2867397" y="1173962"/>
            <a:ext cx="2045335" cy="3111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000" i="1">
                <a:solidFill>
                  <a:srgbClr val="C00000"/>
                </a:solidFill>
                <a:latin typeface="Verdana"/>
                <a:cs typeface="Verdana"/>
              </a:rPr>
              <a:t>Look of the</a:t>
            </a:r>
            <a:r>
              <a:rPr dirty="0" sz="2000" spc="-100" i="1">
                <a:solidFill>
                  <a:srgbClr val="C00000"/>
                </a:solidFill>
                <a:latin typeface="Verdana"/>
                <a:cs typeface="Verdana"/>
              </a:rPr>
              <a:t> </a:t>
            </a:r>
            <a:r>
              <a:rPr dirty="0" sz="2000" i="1">
                <a:solidFill>
                  <a:srgbClr val="C00000"/>
                </a:solidFill>
                <a:latin typeface="Verdana"/>
                <a:cs typeface="Verdana"/>
              </a:rPr>
              <a:t>City</a:t>
            </a:r>
            <a:endParaRPr sz="20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2700"/>
            <a:ext cx="9144000" cy="68452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84150">
              <a:lnSpc>
                <a:spcPct val="100000"/>
              </a:lnSpc>
            </a:pPr>
            <a:r>
              <a:rPr dirty="0" spc="-5"/>
              <a:t>IMGA</a:t>
            </a:r>
            <a:r>
              <a:rPr dirty="0" spc="-85"/>
              <a:t> </a:t>
            </a:r>
            <a:r>
              <a:rPr dirty="0"/>
              <a:t>Family</a:t>
            </a:r>
          </a:p>
        </p:txBody>
      </p:sp>
      <p:sp>
        <p:nvSpPr>
          <p:cNvPr id="4" name="object 4"/>
          <p:cNvSpPr/>
          <p:nvPr/>
        </p:nvSpPr>
        <p:spPr>
          <a:xfrm>
            <a:off x="5326062" y="12700"/>
            <a:ext cx="3817937" cy="7524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5921375" y="1219200"/>
            <a:ext cx="3160712" cy="271462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899477" y="2047557"/>
            <a:ext cx="152400" cy="1524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899477" y="3416617"/>
            <a:ext cx="152400" cy="1524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8316518" y="5907113"/>
            <a:ext cx="802074" cy="95088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049337" y="1133474"/>
            <a:ext cx="2417758" cy="38576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1166177" y="1173962"/>
            <a:ext cx="4473575" cy="326262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465455">
              <a:lnSpc>
                <a:spcPct val="100000"/>
              </a:lnSpc>
            </a:pPr>
            <a:r>
              <a:rPr dirty="0" sz="2000" spc="-5" i="1">
                <a:solidFill>
                  <a:srgbClr val="C00000"/>
                </a:solidFill>
                <a:latin typeface="Verdana"/>
                <a:cs typeface="Verdana"/>
              </a:rPr>
              <a:t>Hospitality</a:t>
            </a:r>
            <a:endParaRPr sz="20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450">
              <a:latin typeface="Times New Roman"/>
              <a:cs typeface="Times New Roman"/>
            </a:endParaRPr>
          </a:p>
          <a:p>
            <a:pPr marL="12700" marR="19685" indent="6350">
              <a:lnSpc>
                <a:spcPct val="148100"/>
              </a:lnSpc>
            </a:pPr>
            <a:r>
              <a:rPr dirty="0" sz="1800">
                <a:latin typeface="Verdana"/>
                <a:cs typeface="Verdana"/>
              </a:rPr>
              <a:t>The IMGA </a:t>
            </a:r>
            <a:r>
              <a:rPr dirty="0" sz="1800" spc="-20">
                <a:latin typeface="Verdana"/>
                <a:cs typeface="Verdana"/>
              </a:rPr>
              <a:t>Family </a:t>
            </a:r>
            <a:r>
              <a:rPr dirty="0" sz="1800">
                <a:latin typeface="Verdana"/>
                <a:cs typeface="Verdana"/>
              </a:rPr>
              <a:t>will be hosted</a:t>
            </a:r>
            <a:r>
              <a:rPr dirty="0" sz="1800" spc="-85">
                <a:latin typeface="Verdana"/>
                <a:cs typeface="Verdana"/>
              </a:rPr>
              <a:t> </a:t>
            </a:r>
            <a:r>
              <a:rPr dirty="0" sz="1800">
                <a:latin typeface="Verdana"/>
                <a:cs typeface="Verdana"/>
              </a:rPr>
              <a:t>during  the Games in the Golden </a:t>
            </a:r>
            <a:r>
              <a:rPr dirty="0" sz="1800" spc="-10">
                <a:latin typeface="Verdana"/>
                <a:cs typeface="Verdana"/>
              </a:rPr>
              <a:t>Palace </a:t>
            </a:r>
            <a:r>
              <a:rPr dirty="0" sz="1800">
                <a:latin typeface="Verdana"/>
                <a:cs typeface="Verdana"/>
              </a:rPr>
              <a:t>Hotel  located in </a:t>
            </a:r>
            <a:r>
              <a:rPr dirty="0" sz="1800" spc="-35">
                <a:latin typeface="Verdana"/>
                <a:cs typeface="Verdana"/>
              </a:rPr>
              <a:t>Torino</a:t>
            </a:r>
            <a:r>
              <a:rPr dirty="0" sz="1800" spc="-85">
                <a:latin typeface="Verdana"/>
                <a:cs typeface="Verdana"/>
              </a:rPr>
              <a:t> </a:t>
            </a:r>
            <a:r>
              <a:rPr dirty="0" sz="1800">
                <a:latin typeface="Verdana"/>
                <a:cs typeface="Verdana"/>
              </a:rPr>
              <a:t>downtown</a:t>
            </a:r>
            <a:endParaRPr sz="1800">
              <a:latin typeface="Verdana"/>
              <a:cs typeface="Verdana"/>
            </a:endParaRPr>
          </a:p>
          <a:p>
            <a:pPr marL="12700" marR="5080" indent="9525">
              <a:lnSpc>
                <a:spcPct val="148600"/>
              </a:lnSpc>
              <a:spcBef>
                <a:spcPts val="1170"/>
              </a:spcBef>
              <a:tabLst>
                <a:tab pos="869950" algn="l"/>
              </a:tabLst>
            </a:pPr>
            <a:r>
              <a:rPr dirty="0" sz="1800" spc="-10">
                <a:latin typeface="Verdana"/>
                <a:cs typeface="Verdana"/>
              </a:rPr>
              <a:t>Registration </a:t>
            </a:r>
            <a:r>
              <a:rPr dirty="0" sz="1800">
                <a:latin typeface="Verdana"/>
                <a:cs typeface="Verdana"/>
              </a:rPr>
              <a:t>for IMGA </a:t>
            </a:r>
            <a:r>
              <a:rPr dirty="0" sz="1800" spc="-40">
                <a:latin typeface="Verdana"/>
                <a:cs typeface="Verdana"/>
              </a:rPr>
              <a:t>Family, </a:t>
            </a:r>
            <a:r>
              <a:rPr dirty="0" sz="1800" spc="-5">
                <a:latin typeface="Verdana"/>
                <a:cs typeface="Verdana"/>
              </a:rPr>
              <a:t>transfer  </a:t>
            </a:r>
            <a:r>
              <a:rPr dirty="0" sz="1800">
                <a:latin typeface="Verdana"/>
                <a:cs typeface="Verdana"/>
              </a:rPr>
              <a:t>services, </a:t>
            </a:r>
            <a:r>
              <a:rPr dirty="0" sz="1800" spc="-15">
                <a:latin typeface="Verdana"/>
                <a:cs typeface="Verdana"/>
              </a:rPr>
              <a:t>Welcome </a:t>
            </a:r>
            <a:r>
              <a:rPr dirty="0" sz="1800">
                <a:latin typeface="Verdana"/>
                <a:cs typeface="Verdana"/>
              </a:rPr>
              <a:t>Desk, will</a:t>
            </a:r>
            <a:r>
              <a:rPr dirty="0" sz="1800" spc="-75">
                <a:latin typeface="Verdana"/>
                <a:cs typeface="Verdana"/>
              </a:rPr>
              <a:t> </a:t>
            </a:r>
            <a:r>
              <a:rPr dirty="0" sz="1800">
                <a:latin typeface="Verdana"/>
                <a:cs typeface="Verdana"/>
              </a:rPr>
              <a:t>managed  </a:t>
            </a:r>
            <a:r>
              <a:rPr dirty="0" sz="1800" spc="-5">
                <a:latin typeface="Verdana"/>
                <a:cs typeface="Verdana"/>
              </a:rPr>
              <a:t>by</a:t>
            </a:r>
            <a:r>
              <a:rPr dirty="0" sz="1800">
                <a:latin typeface="Verdana"/>
                <a:cs typeface="Verdana"/>
              </a:rPr>
              <a:t> OC	Services</a:t>
            </a:r>
            <a:r>
              <a:rPr dirty="0" sz="1800" spc="-100">
                <a:latin typeface="Verdana"/>
                <a:cs typeface="Verdana"/>
              </a:rPr>
              <a:t> </a:t>
            </a:r>
            <a:r>
              <a:rPr dirty="0" sz="1800" spc="-30">
                <a:latin typeface="Verdana"/>
                <a:cs typeface="Verdana"/>
              </a:rPr>
              <a:t>Provider.</a:t>
            </a:r>
            <a:endParaRPr sz="18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0932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r>
              <a:rPr dirty="0" spc="-5"/>
              <a:t>Broadcasting</a:t>
            </a:r>
          </a:p>
        </p:txBody>
      </p:sp>
      <p:sp>
        <p:nvSpPr>
          <p:cNvPr id="4" name="object 4"/>
          <p:cNvSpPr/>
          <p:nvPr/>
        </p:nvSpPr>
        <p:spPr>
          <a:xfrm>
            <a:off x="8124825" y="6029325"/>
            <a:ext cx="968375" cy="646430"/>
          </a:xfrm>
          <a:custGeom>
            <a:avLst/>
            <a:gdLst/>
            <a:ahLst/>
            <a:cxnLst/>
            <a:rect l="l" t="t" r="r" b="b"/>
            <a:pathLst>
              <a:path w="968375" h="646429">
                <a:moveTo>
                  <a:pt x="0" y="0"/>
                </a:moveTo>
                <a:lnTo>
                  <a:pt x="968374" y="0"/>
                </a:lnTo>
                <a:lnTo>
                  <a:pt x="968374" y="646112"/>
                </a:lnTo>
                <a:lnTo>
                  <a:pt x="0" y="646112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8124825" y="6029325"/>
            <a:ext cx="968375" cy="646430"/>
          </a:xfrm>
          <a:custGeom>
            <a:avLst/>
            <a:gdLst/>
            <a:ahLst/>
            <a:cxnLst/>
            <a:rect l="l" t="t" r="r" b="b"/>
            <a:pathLst>
              <a:path w="968375" h="646429">
                <a:moveTo>
                  <a:pt x="0" y="0"/>
                </a:moveTo>
                <a:lnTo>
                  <a:pt x="968374" y="0"/>
                </a:lnTo>
                <a:lnTo>
                  <a:pt x="968374" y="646112"/>
                </a:lnTo>
                <a:lnTo>
                  <a:pt x="0" y="646112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8607831" y="6625243"/>
            <a:ext cx="99752" cy="955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8124825" y="6029325"/>
            <a:ext cx="1019175" cy="646430"/>
          </a:xfrm>
          <a:custGeom>
            <a:avLst/>
            <a:gdLst/>
            <a:ahLst/>
            <a:cxnLst/>
            <a:rect l="l" t="t" r="r" b="b"/>
            <a:pathLst>
              <a:path w="1019175" h="646429">
                <a:moveTo>
                  <a:pt x="0" y="0"/>
                </a:moveTo>
                <a:lnTo>
                  <a:pt x="1019175" y="0"/>
                </a:lnTo>
                <a:lnTo>
                  <a:pt x="1019175" y="646112"/>
                </a:lnTo>
                <a:lnTo>
                  <a:pt x="0" y="646112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8303666" y="5983084"/>
            <a:ext cx="668883" cy="80347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5267325" y="12700"/>
            <a:ext cx="3876675" cy="75247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734377" y="2166090"/>
            <a:ext cx="135467" cy="13546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734377" y="3011910"/>
            <a:ext cx="135467" cy="13546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734377" y="3862810"/>
            <a:ext cx="135467" cy="13546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001077" y="1986678"/>
            <a:ext cx="7700009" cy="205993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 indent="9525">
              <a:lnSpc>
                <a:spcPct val="145800"/>
              </a:lnSpc>
            </a:pPr>
            <a:r>
              <a:rPr dirty="0" sz="1600">
                <a:latin typeface="Verdana"/>
                <a:cs typeface="Verdana"/>
              </a:rPr>
              <a:t>OC and RAI (Italian Public Broadcaster) </a:t>
            </a:r>
            <a:r>
              <a:rPr dirty="0" sz="1600" spc="-10">
                <a:latin typeface="Verdana"/>
                <a:cs typeface="Verdana"/>
              </a:rPr>
              <a:t>have </a:t>
            </a:r>
            <a:r>
              <a:rPr dirty="0" sz="1600">
                <a:latin typeface="Verdana"/>
                <a:cs typeface="Verdana"/>
              </a:rPr>
              <a:t>signed a </a:t>
            </a:r>
            <a:r>
              <a:rPr dirty="0" sz="1600" spc="-5">
                <a:latin typeface="Verdana"/>
                <a:cs typeface="Verdana"/>
              </a:rPr>
              <a:t>contract </a:t>
            </a:r>
            <a:r>
              <a:rPr dirty="0" sz="1600">
                <a:latin typeface="Verdana"/>
                <a:cs typeface="Verdana"/>
              </a:rPr>
              <a:t>and</a:t>
            </a:r>
            <a:r>
              <a:rPr dirty="0" sz="1600" spc="-65">
                <a:latin typeface="Verdana"/>
                <a:cs typeface="Verdana"/>
              </a:rPr>
              <a:t> </a:t>
            </a:r>
            <a:r>
              <a:rPr dirty="0" sz="1600">
                <a:latin typeface="Verdana"/>
                <a:cs typeface="Verdana"/>
              </a:rPr>
              <a:t>agreed  on a common </a:t>
            </a:r>
            <a:r>
              <a:rPr dirty="0" sz="1600" spc="-5">
                <a:latin typeface="Verdana"/>
                <a:cs typeface="Verdana"/>
              </a:rPr>
              <a:t>strategy </a:t>
            </a:r>
            <a:r>
              <a:rPr dirty="0" sz="1600">
                <a:latin typeface="Verdana"/>
                <a:cs typeface="Verdana"/>
              </a:rPr>
              <a:t>based</a:t>
            </a:r>
            <a:r>
              <a:rPr dirty="0" sz="1600" spc="-85">
                <a:latin typeface="Verdana"/>
                <a:cs typeface="Verdana"/>
              </a:rPr>
              <a:t> </a:t>
            </a:r>
            <a:r>
              <a:rPr dirty="0" sz="1600">
                <a:latin typeface="Verdana"/>
                <a:cs typeface="Verdana"/>
              </a:rPr>
              <a:t>on:</a:t>
            </a:r>
            <a:endParaRPr sz="1600">
              <a:latin typeface="Verdana"/>
              <a:cs typeface="Verdana"/>
            </a:endParaRPr>
          </a:p>
          <a:p>
            <a:pPr marL="12700" marR="750570" indent="9525">
              <a:lnSpc>
                <a:spcPct val="153100"/>
              </a:lnSpc>
              <a:spcBef>
                <a:spcPts val="919"/>
              </a:spcBef>
            </a:pPr>
            <a:r>
              <a:rPr dirty="0" sz="1600">
                <a:latin typeface="Verdana"/>
                <a:cs typeface="Verdana"/>
              </a:rPr>
              <a:t>“RAI </a:t>
            </a:r>
            <a:r>
              <a:rPr dirty="0" sz="1600" spc="-10">
                <a:latin typeface="Verdana"/>
                <a:cs typeface="Verdana"/>
              </a:rPr>
              <a:t>SPORT </a:t>
            </a:r>
            <a:r>
              <a:rPr dirty="0" sz="1600">
                <a:latin typeface="Verdana"/>
                <a:cs typeface="Verdana"/>
              </a:rPr>
              <a:t>+” that will </a:t>
            </a:r>
            <a:r>
              <a:rPr dirty="0" sz="1600" spc="-10">
                <a:latin typeface="Verdana"/>
                <a:cs typeface="Verdana"/>
              </a:rPr>
              <a:t>cover </a:t>
            </a:r>
            <a:r>
              <a:rPr dirty="0" sz="1600">
                <a:latin typeface="Verdana"/>
                <a:cs typeface="Verdana"/>
              </a:rPr>
              <a:t>in Italy on daily bases the </a:t>
            </a:r>
            <a:r>
              <a:rPr dirty="0" sz="1600" spc="-5">
                <a:latin typeface="Verdana"/>
                <a:cs typeface="Verdana"/>
              </a:rPr>
              <a:t>event</a:t>
            </a:r>
            <a:r>
              <a:rPr dirty="0" sz="1600" spc="-50">
                <a:latin typeface="Verdana"/>
                <a:cs typeface="Verdana"/>
              </a:rPr>
              <a:t> </a:t>
            </a:r>
            <a:r>
              <a:rPr dirty="0" sz="1600">
                <a:latin typeface="Verdana"/>
                <a:cs typeface="Verdana"/>
              </a:rPr>
              <a:t>with  competitions</a:t>
            </a:r>
            <a:r>
              <a:rPr dirty="0" sz="1600" spc="-60">
                <a:latin typeface="Verdana"/>
                <a:cs typeface="Verdana"/>
              </a:rPr>
              <a:t> </a:t>
            </a:r>
            <a:r>
              <a:rPr dirty="0" sz="1600" spc="-5">
                <a:latin typeface="Verdana"/>
                <a:cs typeface="Verdana"/>
              </a:rPr>
              <a:t>highlights</a:t>
            </a:r>
            <a:endParaRPr sz="160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endParaRPr sz="1600">
              <a:latin typeface="Times New Roman"/>
              <a:cs typeface="Times New Roman"/>
            </a:endParaRPr>
          </a:p>
          <a:p>
            <a:pPr marL="22225">
              <a:lnSpc>
                <a:spcPct val="100000"/>
              </a:lnSpc>
            </a:pPr>
            <a:r>
              <a:rPr dirty="0" sz="1600">
                <a:latin typeface="Verdana"/>
                <a:cs typeface="Verdana"/>
              </a:rPr>
              <a:t>Daily TV </a:t>
            </a:r>
            <a:r>
              <a:rPr dirty="0" sz="1600" spc="-5">
                <a:latin typeface="Verdana"/>
                <a:cs typeface="Verdana"/>
              </a:rPr>
              <a:t>highlights </a:t>
            </a:r>
            <a:r>
              <a:rPr dirty="0" sz="1600">
                <a:latin typeface="Verdana"/>
                <a:cs typeface="Verdana"/>
              </a:rPr>
              <a:t>will be broadcasted to the Rigtht</a:t>
            </a:r>
            <a:r>
              <a:rPr dirty="0" sz="1600" spc="-50">
                <a:latin typeface="Verdana"/>
                <a:cs typeface="Verdana"/>
              </a:rPr>
              <a:t> </a:t>
            </a:r>
            <a:r>
              <a:rPr dirty="0" sz="1600">
                <a:latin typeface="Verdana"/>
                <a:cs typeface="Verdana"/>
              </a:rPr>
              <a:t>Holders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698500" y="1015999"/>
            <a:ext cx="2624138" cy="38576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1070272" y="1056487"/>
            <a:ext cx="1885950" cy="304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521334" algn="l"/>
              </a:tabLst>
            </a:pPr>
            <a:r>
              <a:rPr dirty="0" sz="2000">
                <a:solidFill>
                  <a:srgbClr val="C00000"/>
                </a:solidFill>
                <a:latin typeface="Verdana"/>
                <a:cs typeface="Verdana"/>
              </a:rPr>
              <a:t>TV	</a:t>
            </a:r>
            <a:r>
              <a:rPr dirty="0" sz="2000" spc="-5">
                <a:solidFill>
                  <a:srgbClr val="C00000"/>
                </a:solidFill>
                <a:latin typeface="Verdana"/>
                <a:cs typeface="Verdana"/>
              </a:rPr>
              <a:t>Production</a:t>
            </a:r>
            <a:endParaRPr sz="20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0932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18646" y="28346"/>
            <a:ext cx="2346325" cy="457200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Volunteers</a:t>
            </a:r>
          </a:p>
        </p:txBody>
      </p:sp>
      <p:sp>
        <p:nvSpPr>
          <p:cNvPr id="4" name="object 4"/>
          <p:cNvSpPr/>
          <p:nvPr/>
        </p:nvSpPr>
        <p:spPr>
          <a:xfrm>
            <a:off x="8124825" y="6029325"/>
            <a:ext cx="968375" cy="646430"/>
          </a:xfrm>
          <a:custGeom>
            <a:avLst/>
            <a:gdLst/>
            <a:ahLst/>
            <a:cxnLst/>
            <a:rect l="l" t="t" r="r" b="b"/>
            <a:pathLst>
              <a:path w="968375" h="646429">
                <a:moveTo>
                  <a:pt x="0" y="0"/>
                </a:moveTo>
                <a:lnTo>
                  <a:pt x="968374" y="0"/>
                </a:lnTo>
                <a:lnTo>
                  <a:pt x="968374" y="646112"/>
                </a:lnTo>
                <a:lnTo>
                  <a:pt x="0" y="646112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8124825" y="6029325"/>
            <a:ext cx="968375" cy="646430"/>
          </a:xfrm>
          <a:custGeom>
            <a:avLst/>
            <a:gdLst/>
            <a:ahLst/>
            <a:cxnLst/>
            <a:rect l="l" t="t" r="r" b="b"/>
            <a:pathLst>
              <a:path w="968375" h="646429">
                <a:moveTo>
                  <a:pt x="0" y="0"/>
                </a:moveTo>
                <a:lnTo>
                  <a:pt x="968374" y="0"/>
                </a:lnTo>
                <a:lnTo>
                  <a:pt x="968374" y="646112"/>
                </a:lnTo>
                <a:lnTo>
                  <a:pt x="0" y="646112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8607831" y="6625243"/>
            <a:ext cx="99752" cy="955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8124825" y="6029325"/>
            <a:ext cx="1019175" cy="646430"/>
          </a:xfrm>
          <a:custGeom>
            <a:avLst/>
            <a:gdLst/>
            <a:ahLst/>
            <a:cxnLst/>
            <a:rect l="l" t="t" r="r" b="b"/>
            <a:pathLst>
              <a:path w="1019175" h="646429">
                <a:moveTo>
                  <a:pt x="0" y="0"/>
                </a:moveTo>
                <a:lnTo>
                  <a:pt x="1019175" y="0"/>
                </a:lnTo>
                <a:lnTo>
                  <a:pt x="1019175" y="646112"/>
                </a:lnTo>
                <a:lnTo>
                  <a:pt x="0" y="646112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8303666" y="5983084"/>
            <a:ext cx="668883" cy="80347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802640" y="1521565"/>
            <a:ext cx="135467" cy="13546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802640" y="2982065"/>
            <a:ext cx="135467" cy="13546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802640" y="4442565"/>
            <a:ext cx="135467" cy="13546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069339" y="1333619"/>
            <a:ext cx="5558155" cy="32924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240665" indent="6350">
              <a:lnSpc>
                <a:spcPct val="149300"/>
              </a:lnSpc>
            </a:pPr>
            <a:r>
              <a:rPr dirty="0" sz="1600" spc="-30">
                <a:latin typeface="Verdana"/>
                <a:cs typeface="Verdana"/>
              </a:rPr>
              <a:t>Torino </a:t>
            </a:r>
            <a:r>
              <a:rPr dirty="0" sz="1600" spc="-10">
                <a:latin typeface="Verdana"/>
                <a:cs typeface="Verdana"/>
              </a:rPr>
              <a:t>Volunteers </a:t>
            </a:r>
            <a:r>
              <a:rPr dirty="0" sz="1600" spc="-5">
                <a:latin typeface="Verdana"/>
                <a:cs typeface="Verdana"/>
              </a:rPr>
              <a:t>believe </a:t>
            </a:r>
            <a:r>
              <a:rPr dirty="0" sz="1600">
                <a:latin typeface="Verdana"/>
                <a:cs typeface="Verdana"/>
              </a:rPr>
              <a:t>in the </a:t>
            </a:r>
            <a:r>
              <a:rPr dirty="0" sz="1600" spc="-15">
                <a:latin typeface="Verdana"/>
                <a:cs typeface="Verdana"/>
              </a:rPr>
              <a:t>“World </a:t>
            </a:r>
            <a:r>
              <a:rPr dirty="0" sz="1600">
                <a:latin typeface="Verdana"/>
                <a:cs typeface="Verdana"/>
              </a:rPr>
              <a:t>Masters  Games </a:t>
            </a:r>
            <a:r>
              <a:rPr dirty="0" sz="1600" spc="-30">
                <a:latin typeface="Verdana"/>
                <a:cs typeface="Verdana"/>
              </a:rPr>
              <a:t>Torino 2013”, </a:t>
            </a:r>
            <a:r>
              <a:rPr dirty="0" sz="1600">
                <a:latin typeface="Verdana"/>
                <a:cs typeface="Verdana"/>
              </a:rPr>
              <a:t>the Organizing Committee</a:t>
            </a:r>
            <a:r>
              <a:rPr dirty="0" sz="1600" spc="-20">
                <a:latin typeface="Verdana"/>
                <a:cs typeface="Verdana"/>
              </a:rPr>
              <a:t> </a:t>
            </a:r>
            <a:r>
              <a:rPr dirty="0" sz="1600">
                <a:latin typeface="Verdana"/>
                <a:cs typeface="Verdana"/>
              </a:rPr>
              <a:t>will  </a:t>
            </a:r>
            <a:r>
              <a:rPr dirty="0" sz="1600" spc="-10">
                <a:latin typeface="Verdana"/>
                <a:cs typeface="Verdana"/>
              </a:rPr>
              <a:t>involve </a:t>
            </a:r>
            <a:r>
              <a:rPr dirty="0" sz="1600">
                <a:latin typeface="Verdana"/>
                <a:cs typeface="Verdana"/>
              </a:rPr>
              <a:t>them to contribute in the success of the  </a:t>
            </a:r>
            <a:r>
              <a:rPr dirty="0" sz="1600" spc="-5">
                <a:latin typeface="Verdana"/>
                <a:cs typeface="Verdana"/>
              </a:rPr>
              <a:t>event.</a:t>
            </a:r>
            <a:endParaRPr sz="1600">
              <a:latin typeface="Verdana"/>
              <a:cs typeface="Verdana"/>
            </a:endParaRPr>
          </a:p>
          <a:p>
            <a:pPr marL="12700" marR="5080" indent="6350">
              <a:lnSpc>
                <a:spcPct val="149300"/>
              </a:lnSpc>
              <a:spcBef>
                <a:spcPts val="30"/>
              </a:spcBef>
              <a:tabLst>
                <a:tab pos="4868545" algn="l"/>
              </a:tabLst>
            </a:pPr>
            <a:r>
              <a:rPr dirty="0" sz="1600">
                <a:latin typeface="Verdana"/>
                <a:cs typeface="Verdana"/>
              </a:rPr>
              <a:t>1500 </a:t>
            </a:r>
            <a:r>
              <a:rPr dirty="0" sz="1600" spc="-5">
                <a:latin typeface="Verdana"/>
                <a:cs typeface="Verdana"/>
              </a:rPr>
              <a:t>volunteers </a:t>
            </a:r>
            <a:r>
              <a:rPr dirty="0" sz="1600">
                <a:latin typeface="Verdana"/>
                <a:cs typeface="Verdana"/>
              </a:rPr>
              <a:t>are planned to be</a:t>
            </a:r>
            <a:r>
              <a:rPr dirty="0" sz="1600" spc="45">
                <a:latin typeface="Verdana"/>
                <a:cs typeface="Verdana"/>
              </a:rPr>
              <a:t> </a:t>
            </a:r>
            <a:r>
              <a:rPr dirty="0" sz="1600" spc="-10">
                <a:latin typeface="Verdana"/>
                <a:cs typeface="Verdana"/>
              </a:rPr>
              <a:t>involved</a:t>
            </a:r>
            <a:r>
              <a:rPr dirty="0" sz="1600" spc="5">
                <a:latin typeface="Verdana"/>
                <a:cs typeface="Verdana"/>
              </a:rPr>
              <a:t> </a:t>
            </a:r>
            <a:r>
              <a:rPr dirty="0" sz="1600">
                <a:latin typeface="Verdana"/>
                <a:cs typeface="Verdana"/>
              </a:rPr>
              <a:t>in	the  different </a:t>
            </a:r>
            <a:r>
              <a:rPr dirty="0" sz="1600" spc="-5">
                <a:latin typeface="Verdana"/>
                <a:cs typeface="Verdana"/>
              </a:rPr>
              <a:t>operational </a:t>
            </a:r>
            <a:r>
              <a:rPr dirty="0" sz="1600">
                <a:latin typeface="Verdana"/>
                <a:cs typeface="Verdana"/>
              </a:rPr>
              <a:t>areas, we are working now in  close </a:t>
            </a:r>
            <a:r>
              <a:rPr dirty="0" sz="1600" spc="-5">
                <a:latin typeface="Verdana"/>
                <a:cs typeface="Verdana"/>
              </a:rPr>
              <a:t>cooperation </a:t>
            </a:r>
            <a:r>
              <a:rPr dirty="0" sz="1600">
                <a:latin typeface="Verdana"/>
                <a:cs typeface="Verdana"/>
              </a:rPr>
              <a:t>with the </a:t>
            </a:r>
            <a:r>
              <a:rPr dirty="0" sz="1600" spc="-10">
                <a:latin typeface="Verdana"/>
                <a:cs typeface="Verdana"/>
              </a:rPr>
              <a:t>Volunteers </a:t>
            </a:r>
            <a:r>
              <a:rPr dirty="0" sz="1600">
                <a:latin typeface="Verdana"/>
                <a:cs typeface="Verdana"/>
              </a:rPr>
              <a:t>Associations</a:t>
            </a:r>
            <a:r>
              <a:rPr dirty="0" sz="1600" spc="-40">
                <a:latin typeface="Verdana"/>
                <a:cs typeface="Verdana"/>
              </a:rPr>
              <a:t> </a:t>
            </a:r>
            <a:r>
              <a:rPr dirty="0" sz="1600">
                <a:latin typeface="Verdana"/>
                <a:cs typeface="Verdana"/>
              </a:rPr>
              <a:t>set  up during the XX Winter Olympic</a:t>
            </a:r>
            <a:r>
              <a:rPr dirty="0" sz="1600" spc="-100">
                <a:latin typeface="Verdana"/>
                <a:cs typeface="Verdana"/>
              </a:rPr>
              <a:t> </a:t>
            </a:r>
            <a:r>
              <a:rPr dirty="0" sz="1600">
                <a:latin typeface="Verdana"/>
                <a:cs typeface="Verdana"/>
              </a:rPr>
              <a:t>Games</a:t>
            </a:r>
            <a:endParaRPr sz="1600">
              <a:latin typeface="Verdana"/>
              <a:cs typeface="Verdana"/>
            </a:endParaRPr>
          </a:p>
          <a:p>
            <a:pPr marL="19050">
              <a:lnSpc>
                <a:spcPct val="100000"/>
              </a:lnSpc>
              <a:spcBef>
                <a:spcPts val="980"/>
              </a:spcBef>
            </a:pPr>
            <a:r>
              <a:rPr dirty="0" sz="1600">
                <a:latin typeface="Verdana"/>
                <a:cs typeface="Verdana"/>
              </a:rPr>
              <a:t>The participation </a:t>
            </a:r>
            <a:r>
              <a:rPr dirty="0" sz="1600" spc="-10">
                <a:latin typeface="Verdana"/>
                <a:cs typeface="Verdana"/>
              </a:rPr>
              <a:t>Form </a:t>
            </a:r>
            <a:r>
              <a:rPr dirty="0" sz="1600">
                <a:latin typeface="Verdana"/>
                <a:cs typeface="Verdana"/>
              </a:rPr>
              <a:t>is </a:t>
            </a:r>
            <a:r>
              <a:rPr dirty="0" sz="1600" spc="-10">
                <a:latin typeface="Verdana"/>
                <a:cs typeface="Verdana"/>
              </a:rPr>
              <a:t>available </a:t>
            </a:r>
            <a:r>
              <a:rPr dirty="0" sz="1600">
                <a:latin typeface="Verdana"/>
                <a:cs typeface="Verdana"/>
              </a:rPr>
              <a:t>on the</a:t>
            </a:r>
            <a:r>
              <a:rPr dirty="0" sz="1600" spc="-40">
                <a:latin typeface="Verdana"/>
                <a:cs typeface="Verdana"/>
              </a:rPr>
              <a:t> </a:t>
            </a:r>
            <a:r>
              <a:rPr dirty="0" sz="1600">
                <a:latin typeface="Verdana"/>
                <a:cs typeface="Verdana"/>
              </a:rPr>
              <a:t>website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6670675" y="3468687"/>
            <a:ext cx="2373312" cy="167005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6681787" y="928687"/>
            <a:ext cx="2193925" cy="24511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5267325" y="12700"/>
            <a:ext cx="3876675" cy="75247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698500" y="693737"/>
            <a:ext cx="2624138" cy="384174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775433" y="733425"/>
            <a:ext cx="2475230" cy="304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000" spc="-5">
                <a:solidFill>
                  <a:srgbClr val="C00000"/>
                </a:solidFill>
                <a:latin typeface="Verdana"/>
                <a:cs typeface="Verdana"/>
              </a:rPr>
              <a:t>Everlasting</a:t>
            </a:r>
            <a:r>
              <a:rPr dirty="0" sz="2000" spc="-50">
                <a:solidFill>
                  <a:srgbClr val="C00000"/>
                </a:solidFill>
                <a:latin typeface="Verdana"/>
                <a:cs typeface="Verdana"/>
              </a:rPr>
              <a:t> </a:t>
            </a:r>
            <a:r>
              <a:rPr dirty="0" sz="2000" spc="-10">
                <a:solidFill>
                  <a:srgbClr val="C00000"/>
                </a:solidFill>
                <a:latin typeface="Verdana"/>
                <a:cs typeface="Verdana"/>
              </a:rPr>
              <a:t>Passion</a:t>
            </a:r>
            <a:endParaRPr sz="20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2700"/>
            <a:ext cx="9144000" cy="68452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96574" y="188683"/>
            <a:ext cx="5620385" cy="457200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2979420" algn="l"/>
              </a:tabLst>
            </a:pPr>
            <a:r>
              <a:rPr dirty="0"/>
              <a:t>Benefits with	</a:t>
            </a:r>
            <a:r>
              <a:rPr dirty="0" spc="-5"/>
              <a:t>Registration</a:t>
            </a:r>
          </a:p>
        </p:txBody>
      </p:sp>
      <p:sp>
        <p:nvSpPr>
          <p:cNvPr id="4" name="object 4"/>
          <p:cNvSpPr/>
          <p:nvPr/>
        </p:nvSpPr>
        <p:spPr>
          <a:xfrm>
            <a:off x="8124825" y="6029325"/>
            <a:ext cx="968375" cy="646430"/>
          </a:xfrm>
          <a:custGeom>
            <a:avLst/>
            <a:gdLst/>
            <a:ahLst/>
            <a:cxnLst/>
            <a:rect l="l" t="t" r="r" b="b"/>
            <a:pathLst>
              <a:path w="968375" h="646429">
                <a:moveTo>
                  <a:pt x="0" y="0"/>
                </a:moveTo>
                <a:lnTo>
                  <a:pt x="968374" y="0"/>
                </a:lnTo>
                <a:lnTo>
                  <a:pt x="968374" y="646112"/>
                </a:lnTo>
                <a:lnTo>
                  <a:pt x="0" y="646112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8124825" y="6029325"/>
            <a:ext cx="968375" cy="646430"/>
          </a:xfrm>
          <a:custGeom>
            <a:avLst/>
            <a:gdLst/>
            <a:ahLst/>
            <a:cxnLst/>
            <a:rect l="l" t="t" r="r" b="b"/>
            <a:pathLst>
              <a:path w="968375" h="646429">
                <a:moveTo>
                  <a:pt x="0" y="0"/>
                </a:moveTo>
                <a:lnTo>
                  <a:pt x="968374" y="0"/>
                </a:lnTo>
                <a:lnTo>
                  <a:pt x="968374" y="646112"/>
                </a:lnTo>
                <a:lnTo>
                  <a:pt x="0" y="646112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8607831" y="6625243"/>
            <a:ext cx="99752" cy="955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8124825" y="6029325"/>
            <a:ext cx="1019175" cy="646430"/>
          </a:xfrm>
          <a:custGeom>
            <a:avLst/>
            <a:gdLst/>
            <a:ahLst/>
            <a:cxnLst/>
            <a:rect l="l" t="t" r="r" b="b"/>
            <a:pathLst>
              <a:path w="1019175" h="646429">
                <a:moveTo>
                  <a:pt x="0" y="0"/>
                </a:moveTo>
                <a:lnTo>
                  <a:pt x="1019175" y="0"/>
                </a:lnTo>
                <a:lnTo>
                  <a:pt x="1019175" y="646112"/>
                </a:lnTo>
                <a:lnTo>
                  <a:pt x="0" y="646112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8303666" y="5983084"/>
            <a:ext cx="668883" cy="80347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009014" y="1915265"/>
            <a:ext cx="135467" cy="13546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009014" y="2270865"/>
            <a:ext cx="135467" cy="13546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1009014" y="2639165"/>
            <a:ext cx="135467" cy="13546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1009014" y="3007465"/>
            <a:ext cx="135467" cy="13546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1009014" y="3375765"/>
            <a:ext cx="135467" cy="13546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1009014" y="3744065"/>
            <a:ext cx="135467" cy="135467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1009014" y="4836265"/>
            <a:ext cx="135467" cy="135467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1009014" y="5204565"/>
            <a:ext cx="135467" cy="135467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5216525" y="642937"/>
            <a:ext cx="3876675" cy="752475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698500" y="882649"/>
            <a:ext cx="2624138" cy="385762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 txBox="1"/>
          <p:nvPr/>
        </p:nvSpPr>
        <p:spPr>
          <a:xfrm>
            <a:off x="896340" y="923137"/>
            <a:ext cx="7832090" cy="44653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57175">
              <a:lnSpc>
                <a:spcPct val="100000"/>
              </a:lnSpc>
            </a:pPr>
            <a:r>
              <a:rPr dirty="0" sz="2000" spc="-15">
                <a:solidFill>
                  <a:srgbClr val="C00000"/>
                </a:solidFill>
                <a:latin typeface="Verdana"/>
                <a:cs typeface="Verdana"/>
              </a:rPr>
              <a:t>Welcome</a:t>
            </a:r>
            <a:r>
              <a:rPr dirty="0" sz="2000" spc="-95">
                <a:solidFill>
                  <a:srgbClr val="C00000"/>
                </a:solidFill>
                <a:latin typeface="Verdana"/>
                <a:cs typeface="Verdana"/>
              </a:rPr>
              <a:t> </a:t>
            </a:r>
            <a:r>
              <a:rPr dirty="0" sz="2000">
                <a:solidFill>
                  <a:srgbClr val="C00000"/>
                </a:solidFill>
                <a:latin typeface="Verdana"/>
                <a:cs typeface="Verdana"/>
              </a:rPr>
              <a:t>Bag</a:t>
            </a:r>
            <a:endParaRPr sz="20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1675"/>
              </a:spcBef>
            </a:pPr>
            <a:r>
              <a:rPr dirty="0" sz="2000" i="1">
                <a:solidFill>
                  <a:srgbClr val="C00000"/>
                </a:solidFill>
                <a:latin typeface="Verdana"/>
                <a:cs typeface="Verdana"/>
              </a:rPr>
              <a:t>Every </a:t>
            </a:r>
            <a:r>
              <a:rPr dirty="0" sz="2000" spc="-5" i="1">
                <a:solidFill>
                  <a:srgbClr val="C00000"/>
                </a:solidFill>
                <a:latin typeface="Verdana"/>
                <a:cs typeface="Verdana"/>
              </a:rPr>
              <a:t>registered </a:t>
            </a:r>
            <a:r>
              <a:rPr dirty="0" sz="2000" i="1">
                <a:solidFill>
                  <a:srgbClr val="C00000"/>
                </a:solidFill>
                <a:latin typeface="Verdana"/>
                <a:cs typeface="Verdana"/>
              </a:rPr>
              <a:t>participant will receive a welcome bag</a:t>
            </a:r>
            <a:r>
              <a:rPr dirty="0" sz="2000" spc="-50" i="1">
                <a:solidFill>
                  <a:srgbClr val="C00000"/>
                </a:solidFill>
                <a:latin typeface="Verdana"/>
                <a:cs typeface="Verdana"/>
              </a:rPr>
              <a:t> </a:t>
            </a:r>
            <a:r>
              <a:rPr dirty="0" sz="2000" i="1">
                <a:solidFill>
                  <a:srgbClr val="C00000"/>
                </a:solidFill>
                <a:latin typeface="Verdana"/>
                <a:cs typeface="Verdana"/>
              </a:rPr>
              <a:t>with:</a:t>
            </a:r>
            <a:endParaRPr sz="2000">
              <a:latin typeface="Verdana"/>
              <a:cs typeface="Verdana"/>
            </a:endParaRPr>
          </a:p>
          <a:p>
            <a:pPr marL="469265">
              <a:lnSpc>
                <a:spcPct val="100000"/>
              </a:lnSpc>
              <a:spcBef>
                <a:spcPts val="800"/>
              </a:spcBef>
            </a:pPr>
            <a:r>
              <a:rPr dirty="0" sz="1600">
                <a:latin typeface="Verdana"/>
                <a:cs typeface="Verdana"/>
              </a:rPr>
              <a:t>WMG</a:t>
            </a:r>
            <a:r>
              <a:rPr dirty="0" sz="1600" spc="-100">
                <a:latin typeface="Verdana"/>
                <a:cs typeface="Verdana"/>
              </a:rPr>
              <a:t> </a:t>
            </a:r>
            <a:r>
              <a:rPr dirty="0" sz="1600">
                <a:latin typeface="Verdana"/>
                <a:cs typeface="Verdana"/>
              </a:rPr>
              <a:t>Backpack</a:t>
            </a:r>
            <a:endParaRPr sz="1600">
              <a:latin typeface="Verdana"/>
              <a:cs typeface="Verdana"/>
            </a:endParaRPr>
          </a:p>
          <a:p>
            <a:pPr marL="469265" marR="5095240">
              <a:lnSpc>
                <a:spcPts val="2900"/>
              </a:lnSpc>
              <a:spcBef>
                <a:spcPts val="160"/>
              </a:spcBef>
            </a:pPr>
            <a:r>
              <a:rPr dirty="0" sz="1600">
                <a:latin typeface="Verdana"/>
                <a:cs typeface="Verdana"/>
              </a:rPr>
              <a:t>WMG </a:t>
            </a:r>
            <a:r>
              <a:rPr dirty="0" sz="1600" spc="-20">
                <a:latin typeface="Verdana"/>
                <a:cs typeface="Verdana"/>
              </a:rPr>
              <a:t>Technical</a:t>
            </a:r>
            <a:r>
              <a:rPr dirty="0" sz="1600" spc="-75">
                <a:latin typeface="Verdana"/>
                <a:cs typeface="Verdana"/>
              </a:rPr>
              <a:t> </a:t>
            </a:r>
            <a:r>
              <a:rPr dirty="0" sz="1600" spc="-20">
                <a:latin typeface="Verdana"/>
                <a:cs typeface="Verdana"/>
              </a:rPr>
              <a:t>T-shirt  </a:t>
            </a:r>
            <a:r>
              <a:rPr dirty="0" sz="1600">
                <a:latin typeface="Verdana"/>
                <a:cs typeface="Verdana"/>
              </a:rPr>
              <a:t>WMG</a:t>
            </a:r>
            <a:r>
              <a:rPr dirty="0" sz="1600" spc="-100">
                <a:latin typeface="Verdana"/>
                <a:cs typeface="Verdana"/>
              </a:rPr>
              <a:t> </a:t>
            </a:r>
            <a:r>
              <a:rPr dirty="0" sz="1600">
                <a:latin typeface="Verdana"/>
                <a:cs typeface="Verdana"/>
              </a:rPr>
              <a:t>Cap</a:t>
            </a:r>
            <a:endParaRPr sz="1600">
              <a:latin typeface="Verdana"/>
              <a:cs typeface="Verdana"/>
            </a:endParaRPr>
          </a:p>
          <a:p>
            <a:pPr marL="469265">
              <a:lnSpc>
                <a:spcPct val="100000"/>
              </a:lnSpc>
              <a:spcBef>
                <a:spcPts val="720"/>
              </a:spcBef>
            </a:pPr>
            <a:r>
              <a:rPr dirty="0" sz="1600">
                <a:latin typeface="Verdana"/>
                <a:cs typeface="Verdana"/>
              </a:rPr>
              <a:t>Free access to 28 </a:t>
            </a:r>
            <a:r>
              <a:rPr dirty="0" sz="1600" spc="-35">
                <a:latin typeface="Verdana"/>
                <a:cs typeface="Verdana"/>
              </a:rPr>
              <a:t>Turin’s</a:t>
            </a:r>
            <a:r>
              <a:rPr dirty="0" sz="1600" spc="-70">
                <a:latin typeface="Verdana"/>
                <a:cs typeface="Verdana"/>
              </a:rPr>
              <a:t> </a:t>
            </a:r>
            <a:r>
              <a:rPr dirty="0" sz="1600">
                <a:latin typeface="Verdana"/>
                <a:cs typeface="Verdana"/>
              </a:rPr>
              <a:t>Museums</a:t>
            </a:r>
            <a:endParaRPr sz="1600">
              <a:latin typeface="Verdana"/>
              <a:cs typeface="Verdana"/>
            </a:endParaRPr>
          </a:p>
          <a:p>
            <a:pPr marL="391795" marR="255270" indent="77470">
              <a:lnSpc>
                <a:spcPct val="149300"/>
              </a:lnSpc>
              <a:spcBef>
                <a:spcPts val="30"/>
              </a:spcBef>
              <a:tabLst>
                <a:tab pos="4194175" algn="l"/>
              </a:tabLst>
            </a:pPr>
            <a:r>
              <a:rPr dirty="0" sz="1600">
                <a:latin typeface="Verdana"/>
                <a:cs typeface="Verdana"/>
              </a:rPr>
              <a:t>Free pass for the Urban public </a:t>
            </a:r>
            <a:r>
              <a:rPr dirty="0" sz="1600" spc="-5">
                <a:latin typeface="Verdana"/>
                <a:cs typeface="Verdana"/>
              </a:rPr>
              <a:t>transports </a:t>
            </a:r>
            <a:r>
              <a:rPr dirty="0" sz="1600">
                <a:latin typeface="Verdana"/>
                <a:cs typeface="Verdana"/>
              </a:rPr>
              <a:t>during the WMG period  </a:t>
            </a:r>
            <a:r>
              <a:rPr dirty="0" sz="1600" spc="-25">
                <a:latin typeface="Verdana"/>
                <a:cs typeface="Verdana"/>
              </a:rPr>
              <a:t>“ToBike” </a:t>
            </a:r>
            <a:r>
              <a:rPr dirty="0" sz="1600">
                <a:latin typeface="Verdana"/>
                <a:cs typeface="Verdana"/>
              </a:rPr>
              <a:t>service </a:t>
            </a:r>
            <a:r>
              <a:rPr dirty="0" sz="1600" spc="-10">
                <a:latin typeface="Verdana"/>
                <a:cs typeface="Verdana"/>
              </a:rPr>
              <a:t>available </a:t>
            </a:r>
            <a:r>
              <a:rPr dirty="0" sz="1600">
                <a:latin typeface="Verdana"/>
                <a:cs typeface="Verdana"/>
              </a:rPr>
              <a:t>for the accredited people to use the </a:t>
            </a:r>
            <a:r>
              <a:rPr dirty="0" sz="1600" spc="-5">
                <a:latin typeface="Verdana"/>
                <a:cs typeface="Verdana"/>
              </a:rPr>
              <a:t>bike-  </a:t>
            </a:r>
            <a:r>
              <a:rPr dirty="0" sz="1600">
                <a:latin typeface="Verdana"/>
                <a:cs typeface="Verdana"/>
              </a:rPr>
              <a:t>sharing at the </a:t>
            </a:r>
            <a:r>
              <a:rPr dirty="0" sz="1600" spc="-25">
                <a:latin typeface="Verdana"/>
                <a:cs typeface="Verdana"/>
              </a:rPr>
              <a:t>Temporary</a:t>
            </a:r>
            <a:r>
              <a:rPr dirty="0" sz="1600" spc="10">
                <a:latin typeface="Verdana"/>
                <a:cs typeface="Verdana"/>
              </a:rPr>
              <a:t> </a:t>
            </a:r>
            <a:r>
              <a:rPr dirty="0" sz="1600">
                <a:latin typeface="Verdana"/>
                <a:cs typeface="Verdana"/>
              </a:rPr>
              <a:t>Station @	Games Center and the</a:t>
            </a:r>
            <a:r>
              <a:rPr dirty="0" sz="1600" spc="-80">
                <a:latin typeface="Verdana"/>
                <a:cs typeface="Verdana"/>
              </a:rPr>
              <a:t> </a:t>
            </a:r>
            <a:r>
              <a:rPr dirty="0" sz="1600">
                <a:latin typeface="Verdana"/>
                <a:cs typeface="Verdana"/>
              </a:rPr>
              <a:t>other</a:t>
            </a:r>
            <a:r>
              <a:rPr dirty="0" sz="1600" spc="-20">
                <a:latin typeface="Verdana"/>
                <a:cs typeface="Verdana"/>
              </a:rPr>
              <a:t> </a:t>
            </a:r>
            <a:r>
              <a:rPr dirty="0" sz="1600">
                <a:latin typeface="Verdana"/>
                <a:cs typeface="Verdana"/>
              </a:rPr>
              <a:t>100  stations scattered in</a:t>
            </a:r>
            <a:r>
              <a:rPr dirty="0" sz="1600" spc="-100">
                <a:latin typeface="Verdana"/>
                <a:cs typeface="Verdana"/>
              </a:rPr>
              <a:t> </a:t>
            </a:r>
            <a:r>
              <a:rPr dirty="0" sz="1600">
                <a:latin typeface="Verdana"/>
                <a:cs typeface="Verdana"/>
              </a:rPr>
              <a:t>town</a:t>
            </a:r>
            <a:endParaRPr sz="1600">
              <a:latin typeface="Verdana"/>
              <a:cs typeface="Verdana"/>
            </a:endParaRPr>
          </a:p>
          <a:p>
            <a:pPr marL="469265" marR="4808220">
              <a:lnSpc>
                <a:spcPct val="151000"/>
              </a:lnSpc>
            </a:pPr>
            <a:r>
              <a:rPr dirty="0" sz="1600" spc="-5">
                <a:latin typeface="Verdana"/>
                <a:cs typeface="Verdana"/>
              </a:rPr>
              <a:t>Discounts </a:t>
            </a:r>
            <a:r>
              <a:rPr dirty="0" sz="1600">
                <a:latin typeface="Verdana"/>
                <a:cs typeface="Verdana"/>
              </a:rPr>
              <a:t>in </a:t>
            </a:r>
            <a:r>
              <a:rPr dirty="0" sz="1600" spc="-5">
                <a:latin typeface="Verdana"/>
                <a:cs typeface="Verdana"/>
              </a:rPr>
              <a:t>many</a:t>
            </a:r>
            <a:r>
              <a:rPr dirty="0" sz="1600" spc="-55">
                <a:latin typeface="Verdana"/>
                <a:cs typeface="Verdana"/>
              </a:rPr>
              <a:t> </a:t>
            </a:r>
            <a:r>
              <a:rPr dirty="0" sz="1600">
                <a:latin typeface="Verdana"/>
                <a:cs typeface="Verdana"/>
              </a:rPr>
              <a:t>shops  </a:t>
            </a:r>
            <a:r>
              <a:rPr dirty="0" sz="1600" spc="-5">
                <a:latin typeface="Verdana"/>
                <a:cs typeface="Verdana"/>
              </a:rPr>
              <a:t>Gadgets</a:t>
            </a:r>
            <a:endParaRPr sz="16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0932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8124825" y="6029325"/>
            <a:ext cx="968375" cy="646430"/>
          </a:xfrm>
          <a:custGeom>
            <a:avLst/>
            <a:gdLst/>
            <a:ahLst/>
            <a:cxnLst/>
            <a:rect l="l" t="t" r="r" b="b"/>
            <a:pathLst>
              <a:path w="968375" h="646429">
                <a:moveTo>
                  <a:pt x="0" y="0"/>
                </a:moveTo>
                <a:lnTo>
                  <a:pt x="968374" y="0"/>
                </a:lnTo>
                <a:lnTo>
                  <a:pt x="968374" y="646112"/>
                </a:lnTo>
                <a:lnTo>
                  <a:pt x="0" y="646112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8124825" y="6029325"/>
            <a:ext cx="968375" cy="646430"/>
          </a:xfrm>
          <a:custGeom>
            <a:avLst/>
            <a:gdLst/>
            <a:ahLst/>
            <a:cxnLst/>
            <a:rect l="l" t="t" r="r" b="b"/>
            <a:pathLst>
              <a:path w="968375" h="646429">
                <a:moveTo>
                  <a:pt x="0" y="0"/>
                </a:moveTo>
                <a:lnTo>
                  <a:pt x="968374" y="0"/>
                </a:lnTo>
                <a:lnTo>
                  <a:pt x="968374" y="646112"/>
                </a:lnTo>
                <a:lnTo>
                  <a:pt x="0" y="646112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8607831" y="6625243"/>
            <a:ext cx="99752" cy="955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8124825" y="6029325"/>
            <a:ext cx="1019175" cy="646430"/>
          </a:xfrm>
          <a:custGeom>
            <a:avLst/>
            <a:gdLst/>
            <a:ahLst/>
            <a:cxnLst/>
            <a:rect l="l" t="t" r="r" b="b"/>
            <a:pathLst>
              <a:path w="1019175" h="646429">
                <a:moveTo>
                  <a:pt x="0" y="0"/>
                </a:moveTo>
                <a:lnTo>
                  <a:pt x="1019175" y="0"/>
                </a:lnTo>
                <a:lnTo>
                  <a:pt x="1019175" y="646112"/>
                </a:lnTo>
                <a:lnTo>
                  <a:pt x="0" y="646112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8303666" y="5983084"/>
            <a:ext cx="668883" cy="80347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">
              <a:lnSpc>
                <a:spcPct val="100000"/>
              </a:lnSpc>
            </a:pPr>
            <a:r>
              <a:rPr dirty="0" spc="-5"/>
              <a:t>Games</a:t>
            </a:r>
            <a:r>
              <a:rPr dirty="0" spc="-85"/>
              <a:t> </a:t>
            </a:r>
            <a:r>
              <a:rPr dirty="0"/>
              <a:t>Budget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987425" y="3649662"/>
            <a:ext cx="1371600" cy="2298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400" spc="615">
                <a:latin typeface="Arial"/>
                <a:cs typeface="Arial"/>
              </a:rPr>
              <a:t>"</a:t>
            </a:r>
            <a:r>
              <a:rPr dirty="0" sz="1400" spc="-254">
                <a:latin typeface="Arial"/>
                <a:cs typeface="Arial"/>
              </a:rPr>
              <a:t> </a:t>
            </a:r>
            <a:r>
              <a:rPr dirty="0" sz="1400" b="1">
                <a:latin typeface="Calibri"/>
                <a:cs typeface="Calibri"/>
              </a:rPr>
              <a:t>Public Founding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87425" y="3852862"/>
            <a:ext cx="1691639" cy="4406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54965" indent="-342265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1400">
                <a:latin typeface="Calibri"/>
                <a:cs typeface="Calibri"/>
              </a:rPr>
              <a:t>Regione</a:t>
            </a:r>
            <a:r>
              <a:rPr dirty="0" sz="1400" spc="-10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Piemonte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dirty="0" sz="1400">
                <a:latin typeface="Arial"/>
                <a:cs typeface="Arial"/>
              </a:rPr>
              <a:t>•</a:t>
            </a:r>
            <a:endParaRPr sz="14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350962" y="4068762"/>
            <a:ext cx="1316355" cy="2298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400">
                <a:latin typeface="Calibri"/>
                <a:cs typeface="Calibri"/>
              </a:rPr>
              <a:t>Comune di</a:t>
            </a:r>
            <a:r>
              <a:rPr dirty="0" sz="1400" spc="-10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Torino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774050" y="3852862"/>
            <a:ext cx="553085" cy="4457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400">
                <a:latin typeface="Calibri"/>
                <a:cs typeface="Calibri"/>
              </a:rPr>
              <a:t>0,9</a:t>
            </a:r>
            <a:r>
              <a:rPr dirty="0" sz="1400" spc="-10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Mil</a:t>
            </a:r>
            <a:endParaRPr sz="1400">
              <a:latin typeface="Calibri"/>
              <a:cs typeface="Calibri"/>
            </a:endParaRPr>
          </a:p>
          <a:p>
            <a:pPr marL="41275">
              <a:lnSpc>
                <a:spcPct val="100000"/>
              </a:lnSpc>
              <a:spcBef>
                <a:spcPts val="20"/>
              </a:spcBef>
            </a:pPr>
            <a:r>
              <a:rPr dirty="0" sz="1400">
                <a:latin typeface="Calibri"/>
                <a:cs typeface="Calibri"/>
              </a:rPr>
              <a:t>1.4</a:t>
            </a:r>
            <a:r>
              <a:rPr dirty="0" sz="1400" spc="-10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Mil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942144" y="1649412"/>
            <a:ext cx="1894839" cy="2298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400" spc="615">
                <a:latin typeface="Arial"/>
                <a:cs typeface="Arial"/>
              </a:rPr>
              <a:t>"</a:t>
            </a:r>
            <a:r>
              <a:rPr dirty="0" sz="1400" spc="-225">
                <a:latin typeface="Arial"/>
                <a:cs typeface="Arial"/>
              </a:rPr>
              <a:t> </a:t>
            </a:r>
            <a:r>
              <a:rPr dirty="0" sz="1400" spc="-5" b="1">
                <a:latin typeface="Calibri"/>
                <a:cs typeface="Calibri"/>
              </a:rPr>
              <a:t>Chamber of Commerce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974166" y="2109787"/>
            <a:ext cx="1545590" cy="2298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400" spc="615">
                <a:latin typeface="Arial"/>
                <a:cs typeface="Arial"/>
              </a:rPr>
              <a:t>"</a:t>
            </a:r>
            <a:r>
              <a:rPr dirty="0" sz="1400" spc="-190">
                <a:latin typeface="Arial"/>
                <a:cs typeface="Arial"/>
              </a:rPr>
              <a:t> </a:t>
            </a:r>
            <a:r>
              <a:rPr dirty="0" sz="1400" spc="-5" b="1">
                <a:latin typeface="Calibri"/>
                <a:cs typeface="Calibri"/>
              </a:rPr>
              <a:t>Registration   </a:t>
            </a:r>
            <a:r>
              <a:rPr dirty="0" sz="1400" b="1">
                <a:latin typeface="Calibri"/>
                <a:cs typeface="Calibri"/>
              </a:rPr>
              <a:t>Fees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608387" y="5257800"/>
            <a:ext cx="680085" cy="2298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400" b="1">
                <a:latin typeface="Calibri"/>
                <a:cs typeface="Calibri"/>
              </a:rPr>
              <a:t>Entrance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3640137" y="3973512"/>
            <a:ext cx="485775" cy="165100"/>
          </a:xfrm>
          <a:custGeom>
            <a:avLst/>
            <a:gdLst/>
            <a:ahLst/>
            <a:cxnLst/>
            <a:rect l="l" t="t" r="r" b="b"/>
            <a:pathLst>
              <a:path w="485775" h="165100">
                <a:moveTo>
                  <a:pt x="0" y="0"/>
                </a:moveTo>
                <a:lnTo>
                  <a:pt x="485775" y="0"/>
                </a:lnTo>
                <a:lnTo>
                  <a:pt x="485775" y="165100"/>
                </a:lnTo>
                <a:lnTo>
                  <a:pt x="0" y="1651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3662362" y="2219325"/>
            <a:ext cx="485775" cy="165100"/>
          </a:xfrm>
          <a:custGeom>
            <a:avLst/>
            <a:gdLst/>
            <a:ahLst/>
            <a:cxnLst/>
            <a:rect l="l" t="t" r="r" b="b"/>
            <a:pathLst>
              <a:path w="485775" h="165100">
                <a:moveTo>
                  <a:pt x="0" y="0"/>
                </a:moveTo>
                <a:lnTo>
                  <a:pt x="485775" y="0"/>
                </a:lnTo>
                <a:lnTo>
                  <a:pt x="485775" y="165100"/>
                </a:lnTo>
                <a:lnTo>
                  <a:pt x="0" y="1651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3640137" y="1635125"/>
            <a:ext cx="485775" cy="165100"/>
          </a:xfrm>
          <a:custGeom>
            <a:avLst/>
            <a:gdLst/>
            <a:ahLst/>
            <a:cxnLst/>
            <a:rect l="l" t="t" r="r" b="b"/>
            <a:pathLst>
              <a:path w="485775" h="165100">
                <a:moveTo>
                  <a:pt x="0" y="0"/>
                </a:moveTo>
                <a:lnTo>
                  <a:pt x="485775" y="0"/>
                </a:lnTo>
                <a:lnTo>
                  <a:pt x="485775" y="165100"/>
                </a:lnTo>
                <a:lnTo>
                  <a:pt x="0" y="1651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6510337" y="3981450"/>
            <a:ext cx="516255" cy="215900"/>
          </a:xfrm>
          <a:custGeom>
            <a:avLst/>
            <a:gdLst/>
            <a:ahLst/>
            <a:cxnLst/>
            <a:rect l="l" t="t" r="r" b="b"/>
            <a:pathLst>
              <a:path w="516254" h="215900">
                <a:moveTo>
                  <a:pt x="0" y="0"/>
                </a:moveTo>
                <a:lnTo>
                  <a:pt x="515937" y="0"/>
                </a:lnTo>
                <a:lnTo>
                  <a:pt x="515937" y="215900"/>
                </a:lnTo>
                <a:lnTo>
                  <a:pt x="0" y="2159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7175500" y="1577975"/>
            <a:ext cx="660400" cy="165100"/>
          </a:xfrm>
          <a:custGeom>
            <a:avLst/>
            <a:gdLst/>
            <a:ahLst/>
            <a:cxnLst/>
            <a:rect l="l" t="t" r="r" b="b"/>
            <a:pathLst>
              <a:path w="660400" h="165100">
                <a:moveTo>
                  <a:pt x="0" y="0"/>
                </a:moveTo>
                <a:lnTo>
                  <a:pt x="660400" y="0"/>
                </a:lnTo>
                <a:lnTo>
                  <a:pt x="660400" y="165100"/>
                </a:lnTo>
                <a:lnTo>
                  <a:pt x="0" y="1651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6370637" y="1617662"/>
            <a:ext cx="744855" cy="100330"/>
          </a:xfrm>
          <a:custGeom>
            <a:avLst/>
            <a:gdLst/>
            <a:ahLst/>
            <a:cxnLst/>
            <a:rect l="l" t="t" r="r" b="b"/>
            <a:pathLst>
              <a:path w="744854" h="100330">
                <a:moveTo>
                  <a:pt x="0" y="0"/>
                </a:moveTo>
                <a:lnTo>
                  <a:pt x="744537" y="0"/>
                </a:lnTo>
                <a:lnTo>
                  <a:pt x="744537" y="100012"/>
                </a:lnTo>
                <a:lnTo>
                  <a:pt x="0" y="100012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6370637" y="1617662"/>
            <a:ext cx="744537" cy="10001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6484937" y="2174875"/>
            <a:ext cx="516255" cy="215900"/>
          </a:xfrm>
          <a:custGeom>
            <a:avLst/>
            <a:gdLst/>
            <a:ahLst/>
            <a:cxnLst/>
            <a:rect l="l" t="t" r="r" b="b"/>
            <a:pathLst>
              <a:path w="516254" h="215900">
                <a:moveTo>
                  <a:pt x="0" y="0"/>
                </a:moveTo>
                <a:lnTo>
                  <a:pt x="515937" y="0"/>
                </a:lnTo>
                <a:lnTo>
                  <a:pt x="515937" y="215900"/>
                </a:lnTo>
                <a:lnTo>
                  <a:pt x="0" y="2159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3687762" y="1393825"/>
            <a:ext cx="487680" cy="165100"/>
          </a:xfrm>
          <a:custGeom>
            <a:avLst/>
            <a:gdLst/>
            <a:ahLst/>
            <a:cxnLst/>
            <a:rect l="l" t="t" r="r" b="b"/>
            <a:pathLst>
              <a:path w="487679" h="165100">
                <a:moveTo>
                  <a:pt x="0" y="0"/>
                </a:moveTo>
                <a:lnTo>
                  <a:pt x="487362" y="0"/>
                </a:lnTo>
                <a:lnTo>
                  <a:pt x="487362" y="165100"/>
                </a:lnTo>
                <a:lnTo>
                  <a:pt x="0" y="1651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 txBox="1"/>
          <p:nvPr/>
        </p:nvSpPr>
        <p:spPr>
          <a:xfrm>
            <a:off x="3675062" y="1393825"/>
            <a:ext cx="534670" cy="2298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400" b="1">
                <a:latin typeface="Calibri"/>
                <a:cs typeface="Calibri"/>
              </a:rPr>
              <a:t>3,9</a:t>
            </a:r>
            <a:r>
              <a:rPr dirty="0" sz="1400" spc="-100" b="1">
                <a:latin typeface="Calibri"/>
                <a:cs typeface="Calibri"/>
              </a:rPr>
              <a:t> </a:t>
            </a:r>
            <a:r>
              <a:rPr dirty="0" sz="1400" b="1">
                <a:latin typeface="Calibri"/>
                <a:cs typeface="Calibri"/>
              </a:rPr>
              <a:t>Mil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6484937" y="1412875"/>
            <a:ext cx="530225" cy="165100"/>
          </a:xfrm>
          <a:custGeom>
            <a:avLst/>
            <a:gdLst/>
            <a:ahLst/>
            <a:cxnLst/>
            <a:rect l="l" t="t" r="r" b="b"/>
            <a:pathLst>
              <a:path w="530225" h="165100">
                <a:moveTo>
                  <a:pt x="0" y="0"/>
                </a:moveTo>
                <a:lnTo>
                  <a:pt x="530225" y="0"/>
                </a:lnTo>
                <a:lnTo>
                  <a:pt x="530225" y="165100"/>
                </a:lnTo>
                <a:lnTo>
                  <a:pt x="0" y="1651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 txBox="1"/>
          <p:nvPr/>
        </p:nvSpPr>
        <p:spPr>
          <a:xfrm>
            <a:off x="6472237" y="1412875"/>
            <a:ext cx="574675" cy="2298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400" b="1">
                <a:latin typeface="Calibri"/>
                <a:cs typeface="Calibri"/>
              </a:rPr>
              <a:t>3,9</a:t>
            </a:r>
            <a:r>
              <a:rPr dirty="0" sz="1400" spc="215" b="1">
                <a:latin typeface="Calibri"/>
                <a:cs typeface="Calibri"/>
              </a:rPr>
              <a:t> </a:t>
            </a:r>
            <a:r>
              <a:rPr dirty="0" sz="1400" b="1">
                <a:latin typeface="Calibri"/>
                <a:cs typeface="Calibri"/>
              </a:rPr>
              <a:t>Mil</a:t>
            </a:r>
            <a:endParaRPr sz="1400">
              <a:latin typeface="Calibri"/>
              <a:cs typeface="Calibri"/>
            </a:endParaRPr>
          </a:p>
        </p:txBody>
      </p:sp>
      <p:graphicFrame>
        <p:nvGraphicFramePr>
          <p:cNvPr id="28" name="object 28"/>
          <p:cNvGraphicFramePr>
            <a:graphicFrameLocks noGrp="1"/>
          </p:cNvGraphicFramePr>
          <p:nvPr/>
        </p:nvGraphicFramePr>
        <p:xfrm>
          <a:off x="2432049" y="1603374"/>
          <a:ext cx="5516880" cy="35655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55687"/>
                <a:gridCol w="744537"/>
                <a:gridCol w="2125662"/>
                <a:gridCol w="744536"/>
                <a:gridCol w="831842"/>
              </a:tblGrid>
              <a:tr h="99218">
                <a:tc rowSpan="5">
                  <a:txBody>
                    <a:bodyPr/>
                    <a:lstStyle/>
                    <a:p>
                      <a:pPr/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B w="28575">
                      <a:solidFill>
                        <a:srgbClr val="CE1C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L="137795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dirty="0" sz="1400" b="1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0,2</a:t>
                      </a:r>
                      <a:r>
                        <a:rPr dirty="0" sz="1400" spc="-100" b="1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b="1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Mil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 rowSpan="5">
                  <a:txBody>
                    <a:bodyPr/>
                    <a:lstStyle/>
                    <a:p>
                      <a:pPr marL="513080" indent="-252095">
                        <a:lnSpc>
                          <a:spcPct val="100000"/>
                        </a:lnSpc>
                        <a:spcBef>
                          <a:spcPts val="240"/>
                        </a:spcBef>
                        <a:buFont typeface="Arial"/>
                        <a:buChar char="&quot;"/>
                        <a:tabLst>
                          <a:tab pos="513715" algn="l"/>
                        </a:tabLst>
                      </a:pPr>
                      <a:r>
                        <a:rPr dirty="0" sz="1400" spc="-5" b="1">
                          <a:latin typeface="Calibri"/>
                          <a:cs typeface="Calibri"/>
                        </a:rPr>
                        <a:t>Contingency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  <a:buFont typeface="Arial"/>
                        <a:buChar char="&quot;"/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562610" indent="-251460">
                        <a:lnSpc>
                          <a:spcPct val="100000"/>
                        </a:lnSpc>
                        <a:buFont typeface="Arial"/>
                        <a:buChar char="&quot;"/>
                        <a:tabLst>
                          <a:tab pos="563245" algn="l"/>
                        </a:tabLst>
                      </a:pPr>
                      <a:r>
                        <a:rPr dirty="0" sz="1400" spc="-5" b="1">
                          <a:latin typeface="Calibri"/>
                          <a:cs typeface="Calibri"/>
                        </a:rPr>
                        <a:t>Sport</a:t>
                      </a:r>
                      <a:r>
                        <a:rPr dirty="0" sz="1400" spc="-7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5" b="1">
                          <a:latin typeface="Calibri"/>
                          <a:cs typeface="Calibri"/>
                        </a:rPr>
                        <a:t>Organisation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  <a:buFont typeface="Arial"/>
                        <a:buChar char="&quot;"/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buFont typeface="Arial"/>
                        <a:buChar char="&quot;"/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  <a:buFont typeface="Arial"/>
                        <a:buChar char="&quot;"/>
                      </a:pPr>
                      <a:endParaRPr sz="1850">
                        <a:latin typeface="Times New Roman"/>
                        <a:cs typeface="Times New Roman"/>
                      </a:endParaRPr>
                    </a:p>
                    <a:p>
                      <a:pPr marL="482600" indent="-171450">
                        <a:lnSpc>
                          <a:spcPts val="1639"/>
                        </a:lnSpc>
                        <a:buFont typeface="Arial"/>
                        <a:buChar char="&quot;"/>
                        <a:tabLst>
                          <a:tab pos="482600" algn="l"/>
                        </a:tabLst>
                      </a:pPr>
                      <a:r>
                        <a:rPr dirty="0" sz="1400" spc="-5" b="1">
                          <a:latin typeface="Calibri"/>
                          <a:cs typeface="Calibri"/>
                        </a:rPr>
                        <a:t>Games</a:t>
                      </a:r>
                      <a:r>
                        <a:rPr dirty="0" sz="1400" spc="-9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5" b="1">
                          <a:latin typeface="Calibri"/>
                          <a:cs typeface="Calibri"/>
                        </a:rPr>
                        <a:t>Services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lvl="1" marL="587375" indent="-111125">
                        <a:lnSpc>
                          <a:spcPts val="1400"/>
                        </a:lnSpc>
                        <a:buFont typeface="Arial"/>
                        <a:buChar char="•"/>
                        <a:tabLst>
                          <a:tab pos="587375" algn="l"/>
                        </a:tabLst>
                      </a:pPr>
                      <a:r>
                        <a:rPr dirty="0" sz="1200" spc="-5">
                          <a:latin typeface="Calibri"/>
                          <a:cs typeface="Calibri"/>
                        </a:rPr>
                        <a:t>Communication</a:t>
                      </a:r>
                      <a:endParaRPr sz="1200">
                        <a:latin typeface="Calibri"/>
                        <a:cs typeface="Calibri"/>
                      </a:endParaRPr>
                    </a:p>
                    <a:p>
                      <a:pPr lvl="1" marL="587375" indent="-111125">
                        <a:lnSpc>
                          <a:spcPts val="1420"/>
                        </a:lnSpc>
                        <a:spcBef>
                          <a:spcPts val="60"/>
                        </a:spcBef>
                        <a:buFont typeface="Arial"/>
                        <a:buChar char="•"/>
                        <a:tabLst>
                          <a:tab pos="587375" algn="l"/>
                        </a:tabLst>
                      </a:pPr>
                      <a:r>
                        <a:rPr dirty="0" sz="1200" spc="-5">
                          <a:latin typeface="Calibri"/>
                          <a:cs typeface="Calibri"/>
                        </a:rPr>
                        <a:t>Ceremonies</a:t>
                      </a:r>
                      <a:endParaRPr sz="1200">
                        <a:latin typeface="Calibri"/>
                        <a:cs typeface="Calibri"/>
                      </a:endParaRPr>
                    </a:p>
                    <a:p>
                      <a:pPr lvl="1" marL="587375" indent="-111125">
                        <a:lnSpc>
                          <a:spcPts val="1420"/>
                        </a:lnSpc>
                        <a:buFont typeface="Arial"/>
                        <a:buChar char="•"/>
                        <a:tabLst>
                          <a:tab pos="587375" algn="l"/>
                        </a:tabLst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Welcome</a:t>
                      </a:r>
                      <a:r>
                        <a:rPr dirty="0" sz="1200" spc="-10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Bag</a:t>
                      </a:r>
                      <a:endParaRPr sz="1200">
                        <a:latin typeface="Calibri"/>
                        <a:cs typeface="Calibri"/>
                      </a:endParaRPr>
                    </a:p>
                    <a:p>
                      <a:pPr lvl="1" marL="587375" indent="-111125">
                        <a:lnSpc>
                          <a:spcPts val="1420"/>
                        </a:lnSpc>
                        <a:spcBef>
                          <a:spcPts val="60"/>
                        </a:spcBef>
                        <a:buFont typeface="Arial"/>
                        <a:buChar char="•"/>
                        <a:tabLst>
                          <a:tab pos="587375" algn="l"/>
                        </a:tabLst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Medals</a:t>
                      </a:r>
                      <a:endParaRPr sz="1200">
                        <a:latin typeface="Calibri"/>
                        <a:cs typeface="Calibri"/>
                      </a:endParaRPr>
                    </a:p>
                    <a:p>
                      <a:pPr lvl="1" marL="587375" indent="-111125">
                        <a:lnSpc>
                          <a:spcPts val="1400"/>
                        </a:lnSpc>
                        <a:buFont typeface="Arial"/>
                        <a:buChar char="•"/>
                        <a:tabLst>
                          <a:tab pos="587375" algn="l"/>
                        </a:tabLst>
                      </a:pPr>
                      <a:r>
                        <a:rPr dirty="0" sz="1200" spc="-5">
                          <a:latin typeface="Calibri"/>
                          <a:cs typeface="Calibri"/>
                        </a:rPr>
                        <a:t>Accreditation</a:t>
                      </a:r>
                      <a:r>
                        <a:rPr dirty="0" sz="1200" spc="-4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System</a:t>
                      </a:r>
                      <a:endParaRPr sz="1200">
                        <a:latin typeface="Calibri"/>
                        <a:cs typeface="Calibri"/>
                      </a:endParaRPr>
                    </a:p>
                    <a:p>
                      <a:pPr lvl="1" marL="587375" indent="-111125">
                        <a:lnSpc>
                          <a:spcPts val="1420"/>
                        </a:lnSpc>
                        <a:buFont typeface="Arial"/>
                        <a:buChar char="•"/>
                        <a:tabLst>
                          <a:tab pos="587375" algn="l"/>
                        </a:tabLst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Medical</a:t>
                      </a:r>
                      <a:r>
                        <a:rPr dirty="0" sz="1200" spc="-10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Services/AD</a:t>
                      </a:r>
                      <a:endParaRPr sz="1200">
                        <a:latin typeface="Calibri"/>
                        <a:cs typeface="Calibri"/>
                      </a:endParaRPr>
                    </a:p>
                    <a:p>
                      <a:pPr lvl="1" marL="587375" indent="-111125">
                        <a:lnSpc>
                          <a:spcPts val="1420"/>
                        </a:lnSpc>
                        <a:spcBef>
                          <a:spcPts val="60"/>
                        </a:spcBef>
                        <a:buFont typeface="Arial"/>
                        <a:buChar char="•"/>
                        <a:tabLst>
                          <a:tab pos="587375" algn="l"/>
                        </a:tabLst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Transport</a:t>
                      </a:r>
                      <a:endParaRPr sz="1200">
                        <a:latin typeface="Calibri"/>
                        <a:cs typeface="Calibri"/>
                      </a:endParaRPr>
                    </a:p>
                    <a:p>
                      <a:pPr lvl="1" marL="587375" indent="-111125">
                        <a:lnSpc>
                          <a:spcPts val="1420"/>
                        </a:lnSpc>
                        <a:buFont typeface="Arial"/>
                        <a:buChar char="•"/>
                        <a:tabLst>
                          <a:tab pos="587375" algn="l"/>
                        </a:tabLst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Volunteers</a:t>
                      </a:r>
                      <a:endParaRPr sz="1200">
                        <a:latin typeface="Calibri"/>
                        <a:cs typeface="Calibri"/>
                      </a:endParaRPr>
                    </a:p>
                    <a:p>
                      <a:pPr lvl="1" marL="587375" indent="-111125">
                        <a:lnSpc>
                          <a:spcPts val="1420"/>
                        </a:lnSpc>
                        <a:spcBef>
                          <a:spcPts val="60"/>
                        </a:spcBef>
                        <a:buFont typeface="Arial"/>
                        <a:buChar char="•"/>
                        <a:tabLst>
                          <a:tab pos="587375" algn="l"/>
                        </a:tabLst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Financial</a:t>
                      </a:r>
                      <a:r>
                        <a:rPr dirty="0" sz="1200" spc="-10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&amp;Legal</a:t>
                      </a:r>
                      <a:endParaRPr sz="1200">
                        <a:latin typeface="Calibri"/>
                        <a:cs typeface="Calibri"/>
                      </a:endParaRPr>
                    </a:p>
                    <a:p>
                      <a:pPr lvl="1" marL="587375" indent="-111125">
                        <a:lnSpc>
                          <a:spcPts val="1420"/>
                        </a:lnSpc>
                        <a:buFont typeface="Arial"/>
                        <a:buChar char="•"/>
                        <a:tabLst>
                          <a:tab pos="587375" algn="l"/>
                        </a:tabLst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Human</a:t>
                      </a:r>
                      <a:r>
                        <a:rPr dirty="0" sz="1200" spc="-10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Resources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B w="28575">
                      <a:solidFill>
                        <a:srgbClr val="CE1C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/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 rowSpan="5">
                  <a:txBody>
                    <a:bodyPr/>
                    <a:lstStyle/>
                    <a:p>
                      <a:pPr marL="58419">
                        <a:lnSpc>
                          <a:spcPts val="1360"/>
                        </a:lnSpc>
                      </a:pPr>
                      <a:r>
                        <a:rPr dirty="0" sz="1400" b="1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0,100</a:t>
                      </a:r>
                      <a:r>
                        <a:rPr dirty="0" sz="1400" spc="-100" b="1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b="1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Mil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B w="28575">
                      <a:solidFill>
                        <a:srgbClr val="CE1C00"/>
                      </a:solidFill>
                      <a:prstDash val="solid"/>
                    </a:lnB>
                  </a:tcPr>
                </a:tc>
              </a:tr>
              <a:tr h="107950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B w="28575">
                      <a:solidFill>
                        <a:srgbClr val="CE1C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B w="28575">
                      <a:solidFill>
                        <a:srgbClr val="CE1C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 marL="112395">
                        <a:lnSpc>
                          <a:spcPct val="100000"/>
                        </a:lnSpc>
                      </a:pPr>
                      <a:r>
                        <a:rPr dirty="0" sz="1400" b="1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1,3</a:t>
                      </a:r>
                      <a:r>
                        <a:rPr dirty="0" sz="1400" spc="-100" b="1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b="1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Mil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B w="28574">
                      <a:solidFill>
                        <a:srgbClr val="CE1C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B w="28575">
                      <a:solidFill>
                        <a:srgbClr val="CE1C00"/>
                      </a:solidFill>
                      <a:prstDash val="solid"/>
                    </a:lnB>
                  </a:tcPr>
                </a:tc>
              </a:tr>
              <a:tr h="1020760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B w="28575">
                      <a:solidFill>
                        <a:srgbClr val="CE1C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250">
                        <a:latin typeface="Times New Roman"/>
                        <a:cs typeface="Times New Roman"/>
                      </a:endParaRPr>
                    </a:p>
                    <a:p>
                      <a:pPr marL="160020">
                        <a:lnSpc>
                          <a:spcPct val="100000"/>
                        </a:lnSpc>
                      </a:pPr>
                      <a:r>
                        <a:rPr dirty="0" sz="1400" b="1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1,4</a:t>
                      </a:r>
                      <a:r>
                        <a:rPr dirty="0" sz="1400" spc="-100" b="1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b="1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Mil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B w="28575">
                      <a:solidFill>
                        <a:srgbClr val="CE1C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B w="28574">
                      <a:solidFill>
                        <a:srgbClr val="CE1C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B w="28575">
                      <a:solidFill>
                        <a:srgbClr val="CE1C00"/>
                      </a:solidFill>
                      <a:prstDash val="solid"/>
                    </a:lnB>
                  </a:tcPr>
                </a:tc>
              </a:tr>
              <a:tr h="114300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B w="28575">
                      <a:solidFill>
                        <a:srgbClr val="CE1C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B w="28575">
                      <a:solidFill>
                        <a:srgbClr val="CE1C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2050">
                        <a:latin typeface="Times New Roman"/>
                        <a:cs typeface="Times New Roman"/>
                      </a:endParaRPr>
                    </a:p>
                    <a:p>
                      <a:pPr marL="123825">
                        <a:lnSpc>
                          <a:spcPct val="100000"/>
                        </a:lnSpc>
                      </a:pPr>
                      <a:r>
                        <a:rPr dirty="0" sz="1400" b="1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2,5</a:t>
                      </a:r>
                      <a:r>
                        <a:rPr dirty="0" sz="1400" spc="-100" b="1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b="1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Mil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28574">
                      <a:solidFill>
                        <a:srgbClr val="CE1C00"/>
                      </a:solidFill>
                      <a:prstDash val="solid"/>
                    </a:lnL>
                    <a:lnR w="28574">
                      <a:solidFill>
                        <a:srgbClr val="CE1C00"/>
                      </a:solidFill>
                      <a:prstDash val="solid"/>
                    </a:lnR>
                    <a:lnT w="28574">
                      <a:solidFill>
                        <a:srgbClr val="CE1C00"/>
                      </a:solidFill>
                      <a:prstDash val="solid"/>
                    </a:lnT>
                    <a:lnB w="28575">
                      <a:solidFill>
                        <a:srgbClr val="CE1C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B w="28575">
                      <a:solidFill>
                        <a:srgbClr val="CE1C00"/>
                      </a:solidFill>
                      <a:prstDash val="solid"/>
                    </a:lnB>
                  </a:tcPr>
                </a:tc>
              </a:tr>
              <a:tr h="2193927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B w="28575">
                      <a:solidFill>
                        <a:srgbClr val="CE1C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137795">
                        <a:lnSpc>
                          <a:spcPct val="100000"/>
                        </a:lnSpc>
                      </a:pPr>
                      <a:r>
                        <a:rPr dirty="0" sz="1400" b="1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2,3</a:t>
                      </a:r>
                      <a:r>
                        <a:rPr dirty="0" sz="1400" spc="-100" b="1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b="1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Mil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B w="28575">
                      <a:solidFill>
                        <a:srgbClr val="CE1C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B w="28575">
                      <a:solidFill>
                        <a:srgbClr val="CE1C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28574">
                      <a:solidFill>
                        <a:srgbClr val="CE1C00"/>
                      </a:solidFill>
                      <a:prstDash val="solid"/>
                    </a:lnL>
                    <a:lnR w="28574">
                      <a:solidFill>
                        <a:srgbClr val="CE1C00"/>
                      </a:solidFill>
                      <a:prstDash val="solid"/>
                    </a:lnR>
                    <a:lnT w="28574">
                      <a:solidFill>
                        <a:srgbClr val="CE1C00"/>
                      </a:solidFill>
                      <a:prstDash val="solid"/>
                    </a:lnT>
                    <a:lnB w="28575">
                      <a:solidFill>
                        <a:srgbClr val="CE1C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B w="28575">
                      <a:solidFill>
                        <a:srgbClr val="CE1C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29" name="object 29"/>
          <p:cNvSpPr txBox="1"/>
          <p:nvPr/>
        </p:nvSpPr>
        <p:spPr>
          <a:xfrm>
            <a:off x="6324600" y="5254625"/>
            <a:ext cx="923925" cy="2298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400" b="1">
                <a:latin typeface="Calibri"/>
                <a:cs typeface="Calibri"/>
              </a:rPr>
              <a:t>Expenditure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5267325" y="12700"/>
            <a:ext cx="3876675" cy="75247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0932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8124825" y="6029325"/>
            <a:ext cx="968375" cy="646430"/>
          </a:xfrm>
          <a:custGeom>
            <a:avLst/>
            <a:gdLst/>
            <a:ahLst/>
            <a:cxnLst/>
            <a:rect l="l" t="t" r="r" b="b"/>
            <a:pathLst>
              <a:path w="968375" h="646429">
                <a:moveTo>
                  <a:pt x="0" y="0"/>
                </a:moveTo>
                <a:lnTo>
                  <a:pt x="968374" y="0"/>
                </a:lnTo>
                <a:lnTo>
                  <a:pt x="968374" y="646112"/>
                </a:lnTo>
                <a:lnTo>
                  <a:pt x="0" y="646112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8124825" y="6029325"/>
            <a:ext cx="968375" cy="646430"/>
          </a:xfrm>
          <a:custGeom>
            <a:avLst/>
            <a:gdLst/>
            <a:ahLst/>
            <a:cxnLst/>
            <a:rect l="l" t="t" r="r" b="b"/>
            <a:pathLst>
              <a:path w="968375" h="646429">
                <a:moveTo>
                  <a:pt x="0" y="0"/>
                </a:moveTo>
                <a:lnTo>
                  <a:pt x="968374" y="0"/>
                </a:lnTo>
                <a:lnTo>
                  <a:pt x="968374" y="646112"/>
                </a:lnTo>
                <a:lnTo>
                  <a:pt x="0" y="646112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8607831" y="6625243"/>
            <a:ext cx="99752" cy="955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8124825" y="6029325"/>
            <a:ext cx="1019175" cy="646430"/>
          </a:xfrm>
          <a:custGeom>
            <a:avLst/>
            <a:gdLst/>
            <a:ahLst/>
            <a:cxnLst/>
            <a:rect l="l" t="t" r="r" b="b"/>
            <a:pathLst>
              <a:path w="1019175" h="646429">
                <a:moveTo>
                  <a:pt x="0" y="0"/>
                </a:moveTo>
                <a:lnTo>
                  <a:pt x="1019175" y="0"/>
                </a:lnTo>
                <a:lnTo>
                  <a:pt x="1019175" y="646112"/>
                </a:lnTo>
                <a:lnTo>
                  <a:pt x="0" y="646112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8303666" y="5983084"/>
            <a:ext cx="668883" cy="80347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>
            <a:spLocks noGrp="1"/>
          </p:cNvSpPr>
          <p:nvPr>
            <p:ph type="ctr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5"/>
              <a:t>Sponsors</a:t>
            </a:r>
          </a:p>
        </p:txBody>
      </p:sp>
      <p:sp>
        <p:nvSpPr>
          <p:cNvPr id="9" name="object 9"/>
          <p:cNvSpPr/>
          <p:nvPr/>
        </p:nvSpPr>
        <p:spPr>
          <a:xfrm>
            <a:off x="5267325" y="12700"/>
            <a:ext cx="3876675" cy="75247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5605462" y="1706562"/>
            <a:ext cx="1828800" cy="49212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5267325" y="3963987"/>
            <a:ext cx="1219200" cy="6096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1719262" y="2830512"/>
            <a:ext cx="1076325" cy="60007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1722437" y="1585912"/>
            <a:ext cx="1495425" cy="60007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3598862" y="2928937"/>
            <a:ext cx="1943100" cy="48577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6069012" y="2747962"/>
            <a:ext cx="800100" cy="78740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3309937" y="3963987"/>
            <a:ext cx="1257300" cy="528637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3890962" y="1665287"/>
            <a:ext cx="1047750" cy="676275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698500" y="746125"/>
            <a:ext cx="2624138" cy="384174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 txBox="1"/>
          <p:nvPr/>
        </p:nvSpPr>
        <p:spPr>
          <a:xfrm>
            <a:off x="1147876" y="785812"/>
            <a:ext cx="1730375" cy="304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000" spc="-75">
                <a:solidFill>
                  <a:srgbClr val="C00000"/>
                </a:solidFill>
                <a:latin typeface="Verdana"/>
                <a:cs typeface="Verdana"/>
              </a:rPr>
              <a:t>Top</a:t>
            </a:r>
            <a:r>
              <a:rPr dirty="0" sz="2000" spc="-90">
                <a:solidFill>
                  <a:srgbClr val="C00000"/>
                </a:solidFill>
                <a:latin typeface="Verdana"/>
                <a:cs typeface="Verdana"/>
              </a:rPr>
              <a:t> </a:t>
            </a:r>
            <a:r>
              <a:rPr dirty="0" sz="2000">
                <a:solidFill>
                  <a:srgbClr val="C00000"/>
                </a:solidFill>
                <a:latin typeface="Verdana"/>
                <a:cs typeface="Verdana"/>
              </a:rPr>
              <a:t>Sponsors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7375525" y="2936875"/>
            <a:ext cx="1498600" cy="598487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3027362" y="4897437"/>
            <a:ext cx="2584450" cy="573087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1270000" y="3619500"/>
            <a:ext cx="1368425" cy="966787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7112000" y="4075112"/>
            <a:ext cx="1135062" cy="511175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0932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8124825" y="6029325"/>
            <a:ext cx="968375" cy="646430"/>
          </a:xfrm>
          <a:custGeom>
            <a:avLst/>
            <a:gdLst/>
            <a:ahLst/>
            <a:cxnLst/>
            <a:rect l="l" t="t" r="r" b="b"/>
            <a:pathLst>
              <a:path w="968375" h="646429">
                <a:moveTo>
                  <a:pt x="0" y="0"/>
                </a:moveTo>
                <a:lnTo>
                  <a:pt x="968374" y="0"/>
                </a:lnTo>
                <a:lnTo>
                  <a:pt x="968374" y="646112"/>
                </a:lnTo>
                <a:lnTo>
                  <a:pt x="0" y="646112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8124825" y="6029325"/>
            <a:ext cx="968375" cy="646430"/>
          </a:xfrm>
          <a:custGeom>
            <a:avLst/>
            <a:gdLst/>
            <a:ahLst/>
            <a:cxnLst/>
            <a:rect l="l" t="t" r="r" b="b"/>
            <a:pathLst>
              <a:path w="968375" h="646429">
                <a:moveTo>
                  <a:pt x="0" y="0"/>
                </a:moveTo>
                <a:lnTo>
                  <a:pt x="968374" y="0"/>
                </a:lnTo>
                <a:lnTo>
                  <a:pt x="968374" y="646112"/>
                </a:lnTo>
                <a:lnTo>
                  <a:pt x="0" y="646112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8607831" y="6625243"/>
            <a:ext cx="99752" cy="955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8124825" y="6029325"/>
            <a:ext cx="1019175" cy="646430"/>
          </a:xfrm>
          <a:custGeom>
            <a:avLst/>
            <a:gdLst/>
            <a:ahLst/>
            <a:cxnLst/>
            <a:rect l="l" t="t" r="r" b="b"/>
            <a:pathLst>
              <a:path w="1019175" h="646429">
                <a:moveTo>
                  <a:pt x="0" y="0"/>
                </a:moveTo>
                <a:lnTo>
                  <a:pt x="1019175" y="0"/>
                </a:lnTo>
                <a:lnTo>
                  <a:pt x="1019175" y="646112"/>
                </a:lnTo>
                <a:lnTo>
                  <a:pt x="0" y="646112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8303666" y="5983084"/>
            <a:ext cx="668883" cy="80347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401002" y="206057"/>
            <a:ext cx="8110220" cy="457200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5"/>
              <a:t>Timeline </a:t>
            </a:r>
            <a:r>
              <a:rPr dirty="0"/>
              <a:t>&amp; Actions up to August</a:t>
            </a:r>
            <a:r>
              <a:rPr dirty="0" spc="-85"/>
              <a:t> </a:t>
            </a:r>
            <a:r>
              <a:rPr dirty="0" spc="-5"/>
              <a:t>2013</a:t>
            </a:r>
          </a:p>
        </p:txBody>
      </p:sp>
      <p:sp>
        <p:nvSpPr>
          <p:cNvPr id="9" name="object 9"/>
          <p:cNvSpPr/>
          <p:nvPr/>
        </p:nvSpPr>
        <p:spPr>
          <a:xfrm>
            <a:off x="889952" y="1408852"/>
            <a:ext cx="135467" cy="13546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889952" y="1772072"/>
            <a:ext cx="135467" cy="13546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889952" y="2140372"/>
            <a:ext cx="135467" cy="13546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889952" y="2495972"/>
            <a:ext cx="135467" cy="13546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889952" y="2864272"/>
            <a:ext cx="135467" cy="13546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889952" y="3232572"/>
            <a:ext cx="135467" cy="135467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889952" y="3600872"/>
            <a:ext cx="135467" cy="135467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889952" y="3969172"/>
            <a:ext cx="135467" cy="135467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889952" y="4324772"/>
            <a:ext cx="135467" cy="135467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889952" y="4693072"/>
            <a:ext cx="135467" cy="135467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889952" y="5061372"/>
            <a:ext cx="135467" cy="135467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889952" y="5429672"/>
            <a:ext cx="135467" cy="135467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889952" y="5797972"/>
            <a:ext cx="135467" cy="135467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02260" marR="461009">
              <a:lnSpc>
                <a:spcPct val="149000"/>
              </a:lnSpc>
            </a:pPr>
            <a:r>
              <a:rPr dirty="0"/>
              <a:t>June 12th, Meeting in </a:t>
            </a:r>
            <a:r>
              <a:rPr dirty="0" spc="-10"/>
              <a:t>Rome </a:t>
            </a:r>
            <a:r>
              <a:rPr dirty="0"/>
              <a:t>with the Minister of Sport and</a:t>
            </a:r>
            <a:r>
              <a:rPr dirty="0" spc="-90"/>
              <a:t> </a:t>
            </a:r>
            <a:r>
              <a:rPr dirty="0"/>
              <a:t>NOC  Sport </a:t>
            </a:r>
            <a:r>
              <a:rPr dirty="0" spc="-5"/>
              <a:t>program</a:t>
            </a:r>
            <a:r>
              <a:rPr dirty="0" spc="-95"/>
              <a:t> </a:t>
            </a:r>
            <a:r>
              <a:rPr dirty="0"/>
              <a:t>revision</a:t>
            </a:r>
          </a:p>
          <a:p>
            <a:pPr marL="302260">
              <a:lnSpc>
                <a:spcPct val="100000"/>
              </a:lnSpc>
              <a:spcBef>
                <a:spcPts val="980"/>
              </a:spcBef>
            </a:pPr>
            <a:r>
              <a:rPr dirty="0"/>
              <a:t>Sport </a:t>
            </a:r>
            <a:r>
              <a:rPr dirty="0" spc="-5"/>
              <a:t>venue contracts</a:t>
            </a:r>
            <a:r>
              <a:rPr dirty="0" spc="-70"/>
              <a:t> </a:t>
            </a:r>
            <a:r>
              <a:rPr dirty="0"/>
              <a:t>finalization</a:t>
            </a:r>
          </a:p>
          <a:p>
            <a:pPr marL="302260" marR="5080">
              <a:lnSpc>
                <a:spcPts val="2900"/>
              </a:lnSpc>
              <a:spcBef>
                <a:spcPts val="160"/>
              </a:spcBef>
            </a:pPr>
            <a:r>
              <a:rPr dirty="0"/>
              <a:t>Daily Competition Schedule </a:t>
            </a:r>
            <a:r>
              <a:rPr dirty="0" spc="-5"/>
              <a:t>preparation </a:t>
            </a:r>
            <a:r>
              <a:rPr dirty="0"/>
              <a:t>(after </a:t>
            </a:r>
            <a:r>
              <a:rPr dirty="0" spc="-5"/>
              <a:t>registration</a:t>
            </a:r>
            <a:r>
              <a:rPr dirty="0" spc="-40"/>
              <a:t> </a:t>
            </a:r>
            <a:r>
              <a:rPr dirty="0"/>
              <a:t>deadline)  Sport Guide</a:t>
            </a:r>
            <a:r>
              <a:rPr dirty="0" spc="-100"/>
              <a:t> </a:t>
            </a:r>
            <a:r>
              <a:rPr dirty="0"/>
              <a:t>revision</a:t>
            </a:r>
          </a:p>
          <a:p>
            <a:pPr marL="302260" marR="4003675">
              <a:lnSpc>
                <a:spcPts val="2900"/>
              </a:lnSpc>
            </a:pPr>
            <a:r>
              <a:rPr dirty="0"/>
              <a:t>Medal Ceremonies</a:t>
            </a:r>
            <a:r>
              <a:rPr dirty="0" spc="-100"/>
              <a:t> </a:t>
            </a:r>
            <a:r>
              <a:rPr dirty="0"/>
              <a:t>procedure  </a:t>
            </a:r>
            <a:r>
              <a:rPr dirty="0" spc="-25"/>
              <a:t>Transport </a:t>
            </a:r>
            <a:r>
              <a:rPr dirty="0"/>
              <a:t>plan</a:t>
            </a:r>
            <a:r>
              <a:rPr dirty="0" spc="-45"/>
              <a:t> </a:t>
            </a:r>
            <a:r>
              <a:rPr dirty="0"/>
              <a:t>revision</a:t>
            </a:r>
          </a:p>
          <a:p>
            <a:pPr marL="302260">
              <a:lnSpc>
                <a:spcPct val="100000"/>
              </a:lnSpc>
              <a:spcBef>
                <a:spcPts val="720"/>
              </a:spcBef>
            </a:pPr>
            <a:r>
              <a:rPr dirty="0"/>
              <a:t>Agree upon an </a:t>
            </a:r>
            <a:r>
              <a:rPr dirty="0" spc="-5"/>
              <a:t>Insurance</a:t>
            </a:r>
            <a:r>
              <a:rPr dirty="0" spc="-85"/>
              <a:t> </a:t>
            </a:r>
            <a:r>
              <a:rPr dirty="0"/>
              <a:t>policy</a:t>
            </a:r>
          </a:p>
          <a:p>
            <a:pPr marL="302260" marR="2153285">
              <a:lnSpc>
                <a:spcPts val="2900"/>
              </a:lnSpc>
              <a:spcBef>
                <a:spcPts val="160"/>
              </a:spcBef>
            </a:pPr>
            <a:r>
              <a:rPr dirty="0"/>
              <a:t>Medical Services and Antidoping plan</a:t>
            </a:r>
            <a:r>
              <a:rPr dirty="0" spc="-100"/>
              <a:t> </a:t>
            </a:r>
            <a:r>
              <a:rPr dirty="0"/>
              <a:t>definition  Games Time staff workplan definition  </a:t>
            </a:r>
            <a:r>
              <a:rPr dirty="0" spc="-10"/>
              <a:t>Volunteers </a:t>
            </a:r>
            <a:r>
              <a:rPr dirty="0" spc="-5"/>
              <a:t>training</a:t>
            </a:r>
            <a:r>
              <a:rPr dirty="0" spc="-20"/>
              <a:t> </a:t>
            </a:r>
            <a:r>
              <a:rPr dirty="0" spc="-5"/>
              <a:t>development</a:t>
            </a:r>
          </a:p>
          <a:p>
            <a:pPr marL="302260" marR="4344670">
              <a:lnSpc>
                <a:spcPts val="2900"/>
              </a:lnSpc>
            </a:pPr>
            <a:r>
              <a:rPr dirty="0"/>
              <a:t>Look of the Games set</a:t>
            </a:r>
            <a:r>
              <a:rPr dirty="0" spc="-100"/>
              <a:t> </a:t>
            </a:r>
            <a:r>
              <a:rPr dirty="0"/>
              <a:t>up  </a:t>
            </a:r>
            <a:r>
              <a:rPr dirty="0" spc="-15"/>
              <a:t>Venues </a:t>
            </a:r>
            <a:r>
              <a:rPr dirty="0"/>
              <a:t>set</a:t>
            </a:r>
            <a:r>
              <a:rPr dirty="0" spc="-75"/>
              <a:t> </a:t>
            </a:r>
            <a:r>
              <a:rPr dirty="0"/>
              <a:t>up</a:t>
            </a:r>
          </a:p>
        </p:txBody>
      </p:sp>
      <p:sp>
        <p:nvSpPr>
          <p:cNvPr id="23" name="object 23"/>
          <p:cNvSpPr/>
          <p:nvPr/>
        </p:nvSpPr>
        <p:spPr>
          <a:xfrm>
            <a:off x="698500" y="746125"/>
            <a:ext cx="2624138" cy="384174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 txBox="1"/>
          <p:nvPr/>
        </p:nvSpPr>
        <p:spPr>
          <a:xfrm>
            <a:off x="1198354" y="785812"/>
            <a:ext cx="1629410" cy="304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000">
                <a:solidFill>
                  <a:srgbClr val="C00000"/>
                </a:solidFill>
                <a:latin typeface="Verdana"/>
                <a:cs typeface="Verdana"/>
              </a:rPr>
              <a:t>Next</a:t>
            </a:r>
            <a:r>
              <a:rPr dirty="0" sz="2000" spc="-70">
                <a:solidFill>
                  <a:srgbClr val="C00000"/>
                </a:solidFill>
                <a:latin typeface="Verdana"/>
                <a:cs typeface="Verdana"/>
              </a:rPr>
              <a:t> </a:t>
            </a:r>
            <a:r>
              <a:rPr dirty="0" sz="2000" spc="-5">
                <a:solidFill>
                  <a:srgbClr val="C00000"/>
                </a:solidFill>
                <a:latin typeface="Verdana"/>
                <a:cs typeface="Verdana"/>
              </a:rPr>
              <a:t>Actions</a:t>
            </a:r>
            <a:endParaRPr sz="20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79643" y="1106169"/>
            <a:ext cx="6555105" cy="1299210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23645" marR="5080" indent="-1211580">
              <a:lnSpc>
                <a:spcPts val="5100"/>
              </a:lnSpc>
            </a:pPr>
            <a:r>
              <a:rPr dirty="0" sz="4300" i="0">
                <a:solidFill>
                  <a:srgbClr val="000000"/>
                </a:solidFill>
                <a:latin typeface="Calibri"/>
                <a:cs typeface="Calibri"/>
              </a:rPr>
              <a:t>Thank </a:t>
            </a:r>
            <a:r>
              <a:rPr dirty="0" sz="4300" spc="-5" i="0">
                <a:solidFill>
                  <a:srgbClr val="000000"/>
                </a:solidFill>
                <a:latin typeface="Calibri"/>
                <a:cs typeface="Calibri"/>
              </a:rPr>
              <a:t>you </a:t>
            </a:r>
            <a:r>
              <a:rPr dirty="0" sz="4300" i="0">
                <a:solidFill>
                  <a:srgbClr val="000000"/>
                </a:solidFill>
                <a:latin typeface="Calibri"/>
                <a:cs typeface="Calibri"/>
              </a:rPr>
              <a:t>for </a:t>
            </a:r>
            <a:r>
              <a:rPr dirty="0" sz="4300" spc="-5" i="0">
                <a:solidFill>
                  <a:srgbClr val="000000"/>
                </a:solidFill>
                <a:latin typeface="Calibri"/>
                <a:cs typeface="Calibri"/>
              </a:rPr>
              <a:t>your</a:t>
            </a:r>
            <a:r>
              <a:rPr dirty="0" sz="4300" spc="-40" i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4300" spc="65" i="0">
                <a:solidFill>
                  <a:srgbClr val="000000"/>
                </a:solidFill>
                <a:latin typeface="Calibri"/>
                <a:cs typeface="Calibri"/>
              </a:rPr>
              <a:t>aYention  </a:t>
            </a:r>
            <a:r>
              <a:rPr dirty="0" sz="4300" i="0">
                <a:solidFill>
                  <a:srgbClr val="000000"/>
                </a:solidFill>
                <a:latin typeface="Calibri"/>
                <a:cs typeface="Calibri"/>
              </a:rPr>
              <a:t>See you in</a:t>
            </a:r>
            <a:r>
              <a:rPr dirty="0" sz="4300" spc="-90" i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4300" spc="-5" i="0">
                <a:solidFill>
                  <a:srgbClr val="000000"/>
                </a:solidFill>
                <a:latin typeface="Calibri"/>
                <a:cs typeface="Calibri"/>
              </a:rPr>
              <a:t>Torino!</a:t>
            </a:r>
            <a:endParaRPr sz="43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548062" y="2632075"/>
            <a:ext cx="2232025" cy="20208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2971800" y="4757737"/>
            <a:ext cx="3133725" cy="6334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8607831" y="6625243"/>
            <a:ext cx="99752" cy="955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8124825" y="6029325"/>
            <a:ext cx="1019175" cy="646430"/>
          </a:xfrm>
          <a:custGeom>
            <a:avLst/>
            <a:gdLst/>
            <a:ahLst/>
            <a:cxnLst/>
            <a:rect l="l" t="t" r="r" b="b"/>
            <a:pathLst>
              <a:path w="1019175" h="646429">
                <a:moveTo>
                  <a:pt x="0" y="0"/>
                </a:moveTo>
                <a:lnTo>
                  <a:pt x="1019175" y="0"/>
                </a:lnTo>
                <a:lnTo>
                  <a:pt x="1019175" y="646112"/>
                </a:lnTo>
                <a:lnTo>
                  <a:pt x="0" y="646112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5"/>
              <a:t>Sport</a:t>
            </a:r>
            <a:r>
              <a:rPr dirty="0" spc="-55"/>
              <a:t> </a:t>
            </a:r>
            <a:r>
              <a:rPr dirty="0" spc="-5"/>
              <a:t>Program</a:t>
            </a:r>
          </a:p>
        </p:txBody>
      </p:sp>
      <p:sp>
        <p:nvSpPr>
          <p:cNvPr id="6" name="object 6"/>
          <p:cNvSpPr/>
          <p:nvPr/>
        </p:nvSpPr>
        <p:spPr>
          <a:xfrm>
            <a:off x="1197927" y="1729527"/>
            <a:ext cx="135467" cy="13546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197927" y="2158279"/>
            <a:ext cx="135467" cy="13546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197927" y="2602779"/>
            <a:ext cx="135467" cy="13546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197927" y="3034579"/>
            <a:ext cx="135467" cy="13546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197927" y="3479079"/>
            <a:ext cx="135467" cy="13546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1197927" y="3923579"/>
            <a:ext cx="135467" cy="13546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1197927" y="4355379"/>
            <a:ext cx="135467" cy="135467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470983" y="1661795"/>
            <a:ext cx="6934834" cy="28771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600">
                <a:latin typeface="Verdana"/>
                <a:cs typeface="Verdana"/>
              </a:rPr>
              <a:t>Sport </a:t>
            </a:r>
            <a:r>
              <a:rPr dirty="0" sz="1600" spc="-5">
                <a:latin typeface="Verdana"/>
                <a:cs typeface="Verdana"/>
              </a:rPr>
              <a:t>Program</a:t>
            </a:r>
            <a:r>
              <a:rPr dirty="0" sz="1600" spc="-95">
                <a:latin typeface="Verdana"/>
                <a:cs typeface="Verdana"/>
              </a:rPr>
              <a:t> </a:t>
            </a:r>
            <a:r>
              <a:rPr dirty="0" sz="1600">
                <a:latin typeface="Verdana"/>
                <a:cs typeface="Verdana"/>
              </a:rPr>
              <a:t>finalised</a:t>
            </a:r>
            <a:endParaRPr sz="1600">
              <a:latin typeface="Verdana"/>
              <a:cs typeface="Verdana"/>
            </a:endParaRPr>
          </a:p>
          <a:p>
            <a:pPr marL="12700" marR="1885314">
              <a:lnSpc>
                <a:spcPts val="3500"/>
              </a:lnSpc>
              <a:spcBef>
                <a:spcPts val="254"/>
              </a:spcBef>
            </a:pPr>
            <a:r>
              <a:rPr dirty="0" sz="1600">
                <a:latin typeface="Verdana"/>
                <a:cs typeface="Verdana"/>
              </a:rPr>
              <a:t>Competition Schedules published on the web</a:t>
            </a:r>
            <a:r>
              <a:rPr dirty="0" sz="1600" spc="-100">
                <a:latin typeface="Verdana"/>
                <a:cs typeface="Verdana"/>
              </a:rPr>
              <a:t> </a:t>
            </a:r>
            <a:r>
              <a:rPr dirty="0" sz="1600">
                <a:latin typeface="Verdana"/>
                <a:cs typeface="Verdana"/>
              </a:rPr>
              <a:t>site  All Italian Sport </a:t>
            </a:r>
            <a:r>
              <a:rPr dirty="0" sz="1600" spc="-10">
                <a:latin typeface="Verdana"/>
                <a:cs typeface="Verdana"/>
              </a:rPr>
              <a:t>Federations</a:t>
            </a:r>
            <a:r>
              <a:rPr dirty="0" sz="1600" spc="-30">
                <a:latin typeface="Verdana"/>
                <a:cs typeface="Verdana"/>
              </a:rPr>
              <a:t> </a:t>
            </a:r>
            <a:r>
              <a:rPr dirty="0" sz="1600" spc="-10">
                <a:latin typeface="Verdana"/>
                <a:cs typeface="Verdana"/>
              </a:rPr>
              <a:t>involved</a:t>
            </a:r>
            <a:endParaRPr sz="16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1100"/>
              </a:spcBef>
            </a:pPr>
            <a:r>
              <a:rPr dirty="0" sz="1600" spc="-20">
                <a:latin typeface="Verdana"/>
                <a:cs typeface="Verdana"/>
              </a:rPr>
              <a:t>Technical </a:t>
            </a:r>
            <a:r>
              <a:rPr dirty="0" sz="1600">
                <a:latin typeface="Verdana"/>
                <a:cs typeface="Verdana"/>
              </a:rPr>
              <a:t>Delegates</a:t>
            </a:r>
            <a:r>
              <a:rPr dirty="0" sz="1600" spc="-75">
                <a:latin typeface="Verdana"/>
                <a:cs typeface="Verdana"/>
              </a:rPr>
              <a:t> </a:t>
            </a:r>
            <a:r>
              <a:rPr dirty="0" sz="1600">
                <a:latin typeface="Verdana"/>
                <a:cs typeface="Verdana"/>
              </a:rPr>
              <a:t>appointed</a:t>
            </a:r>
            <a:endParaRPr sz="1600">
              <a:latin typeface="Verdana"/>
              <a:cs typeface="Verdana"/>
            </a:endParaRPr>
          </a:p>
          <a:p>
            <a:pPr marL="12700" marR="5080">
              <a:lnSpc>
                <a:spcPct val="182300"/>
              </a:lnSpc>
            </a:pPr>
            <a:r>
              <a:rPr dirty="0" sz="1600">
                <a:latin typeface="Verdana"/>
                <a:cs typeface="Verdana"/>
              </a:rPr>
              <a:t>Sport </a:t>
            </a:r>
            <a:r>
              <a:rPr dirty="0" sz="1600" spc="-5">
                <a:latin typeface="Verdana"/>
                <a:cs typeface="Verdana"/>
              </a:rPr>
              <a:t>Clubs </a:t>
            </a:r>
            <a:r>
              <a:rPr dirty="0" sz="1600">
                <a:latin typeface="Verdana"/>
                <a:cs typeface="Verdana"/>
              </a:rPr>
              <a:t>and Sport Associations committed to support the</a:t>
            </a:r>
            <a:r>
              <a:rPr dirty="0" sz="1600" spc="-65">
                <a:latin typeface="Verdana"/>
                <a:cs typeface="Verdana"/>
              </a:rPr>
              <a:t> </a:t>
            </a:r>
            <a:r>
              <a:rPr dirty="0" sz="1600" spc="-5">
                <a:latin typeface="Verdana"/>
                <a:cs typeface="Verdana"/>
              </a:rPr>
              <a:t>event  </a:t>
            </a:r>
            <a:r>
              <a:rPr dirty="0" sz="1600" spc="-15">
                <a:latin typeface="Verdana"/>
                <a:cs typeface="Verdana"/>
              </a:rPr>
              <a:t>Venues </a:t>
            </a:r>
            <a:r>
              <a:rPr dirty="0" sz="1600">
                <a:latin typeface="Verdana"/>
                <a:cs typeface="Verdana"/>
              </a:rPr>
              <a:t>Location</a:t>
            </a:r>
            <a:r>
              <a:rPr dirty="0" sz="1600" spc="-75">
                <a:latin typeface="Verdana"/>
                <a:cs typeface="Verdana"/>
              </a:rPr>
              <a:t> </a:t>
            </a:r>
            <a:r>
              <a:rPr dirty="0" sz="1600">
                <a:latin typeface="Verdana"/>
                <a:cs typeface="Verdana"/>
              </a:rPr>
              <a:t>defined</a:t>
            </a:r>
            <a:endParaRPr sz="16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2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600">
                <a:latin typeface="Verdana"/>
                <a:cs typeface="Verdana"/>
              </a:rPr>
              <a:t>Sport Guides under </a:t>
            </a:r>
            <a:r>
              <a:rPr dirty="0" sz="1600" spc="-5">
                <a:latin typeface="Verdana"/>
                <a:cs typeface="Verdana"/>
              </a:rPr>
              <a:t>preparation </a:t>
            </a:r>
            <a:r>
              <a:rPr dirty="0" sz="1600">
                <a:latin typeface="Verdana"/>
                <a:cs typeface="Verdana"/>
              </a:rPr>
              <a:t>and realised </a:t>
            </a:r>
            <a:r>
              <a:rPr dirty="0" sz="1600" spc="-5">
                <a:latin typeface="Verdana"/>
                <a:cs typeface="Verdana"/>
              </a:rPr>
              <a:t>by </a:t>
            </a:r>
            <a:r>
              <a:rPr dirty="0" sz="1600">
                <a:latin typeface="Verdana"/>
                <a:cs typeface="Verdana"/>
              </a:rPr>
              <a:t>end of</a:t>
            </a:r>
            <a:r>
              <a:rPr dirty="0" sz="1600" spc="-60">
                <a:latin typeface="Verdana"/>
                <a:cs typeface="Verdana"/>
              </a:rPr>
              <a:t> </a:t>
            </a:r>
            <a:r>
              <a:rPr dirty="0" sz="1600" spc="-5">
                <a:latin typeface="Verdana"/>
                <a:cs typeface="Verdana"/>
              </a:rPr>
              <a:t>May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8303666" y="5983084"/>
            <a:ext cx="668883" cy="803478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5267325" y="12700"/>
            <a:ext cx="3876675" cy="752475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749300" y="803275"/>
            <a:ext cx="3124197" cy="385762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1178742" y="843762"/>
            <a:ext cx="2360295" cy="304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000" i="1">
                <a:solidFill>
                  <a:srgbClr val="C00000"/>
                </a:solidFill>
                <a:latin typeface="Verdana"/>
                <a:cs typeface="Verdana"/>
              </a:rPr>
              <a:t>Main</a:t>
            </a:r>
            <a:r>
              <a:rPr dirty="0" sz="2000" spc="-100" i="1">
                <a:solidFill>
                  <a:srgbClr val="C00000"/>
                </a:solidFill>
                <a:latin typeface="Verdana"/>
                <a:cs typeface="Verdana"/>
              </a:rPr>
              <a:t> </a:t>
            </a:r>
            <a:r>
              <a:rPr dirty="0" sz="2000" i="1">
                <a:solidFill>
                  <a:srgbClr val="C00000"/>
                </a:solidFill>
                <a:latin typeface="Verdana"/>
                <a:cs typeface="Verdana"/>
              </a:rPr>
              <a:t>Achievement</a:t>
            </a:r>
            <a:endParaRPr sz="20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8607831" y="6625243"/>
            <a:ext cx="99752" cy="955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8124825" y="6029325"/>
            <a:ext cx="1019175" cy="646430"/>
          </a:xfrm>
          <a:custGeom>
            <a:avLst/>
            <a:gdLst/>
            <a:ahLst/>
            <a:cxnLst/>
            <a:rect l="l" t="t" r="r" b="b"/>
            <a:pathLst>
              <a:path w="1019175" h="646429">
                <a:moveTo>
                  <a:pt x="0" y="0"/>
                </a:moveTo>
                <a:lnTo>
                  <a:pt x="1019175" y="0"/>
                </a:lnTo>
                <a:lnTo>
                  <a:pt x="1019175" y="646112"/>
                </a:lnTo>
                <a:lnTo>
                  <a:pt x="0" y="646112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5"/>
              <a:t>Sport</a:t>
            </a:r>
            <a:r>
              <a:rPr dirty="0" spc="-55"/>
              <a:t> </a:t>
            </a:r>
            <a:r>
              <a:rPr dirty="0" spc="-5"/>
              <a:t>Program</a:t>
            </a:r>
          </a:p>
        </p:txBody>
      </p:sp>
      <p:sp>
        <p:nvSpPr>
          <p:cNvPr id="6" name="object 6"/>
          <p:cNvSpPr/>
          <p:nvPr/>
        </p:nvSpPr>
        <p:spPr>
          <a:xfrm>
            <a:off x="8303666" y="5983084"/>
            <a:ext cx="668883" cy="80347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5805487" y="47625"/>
            <a:ext cx="3338512" cy="6477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7935912" y="2954337"/>
            <a:ext cx="1079500" cy="1035050"/>
          </a:xfrm>
          <a:custGeom>
            <a:avLst/>
            <a:gdLst/>
            <a:ahLst/>
            <a:cxnLst/>
            <a:rect l="l" t="t" r="r" b="b"/>
            <a:pathLst>
              <a:path w="1079500" h="1035050">
                <a:moveTo>
                  <a:pt x="0" y="0"/>
                </a:moveTo>
                <a:lnTo>
                  <a:pt x="1079500" y="0"/>
                </a:lnTo>
                <a:lnTo>
                  <a:pt x="1079500" y="1035050"/>
                </a:lnTo>
                <a:lnTo>
                  <a:pt x="0" y="103505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7161212" y="2166937"/>
            <a:ext cx="609600" cy="600075"/>
          </a:xfrm>
          <a:custGeom>
            <a:avLst/>
            <a:gdLst/>
            <a:ahLst/>
            <a:cxnLst/>
            <a:rect l="l" t="t" r="r" b="b"/>
            <a:pathLst>
              <a:path w="609600" h="600075">
                <a:moveTo>
                  <a:pt x="0" y="0"/>
                </a:moveTo>
                <a:lnTo>
                  <a:pt x="609600" y="0"/>
                </a:lnTo>
                <a:lnTo>
                  <a:pt x="609600" y="600075"/>
                </a:lnTo>
                <a:lnTo>
                  <a:pt x="0" y="600075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346200" y="1833562"/>
            <a:ext cx="719137" cy="72072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1490027" y="2557145"/>
            <a:ext cx="421640" cy="1371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800" b="1">
                <a:latin typeface="Calibri"/>
                <a:cs typeface="Calibri"/>
              </a:rPr>
              <a:t>ARCHERY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2087562" y="1833562"/>
            <a:ext cx="720725" cy="72072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2218689" y="2568257"/>
            <a:ext cx="473075" cy="1371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800" b="1">
                <a:latin typeface="Calibri"/>
                <a:cs typeface="Calibri"/>
              </a:rPr>
              <a:t>ATHLETICS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2846387" y="1833562"/>
            <a:ext cx="719137" cy="72072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2915602" y="2568257"/>
            <a:ext cx="577215" cy="1371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800" b="1">
                <a:latin typeface="Calibri"/>
                <a:cs typeface="Calibri"/>
              </a:rPr>
              <a:t>BADMINTON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3598862" y="1833562"/>
            <a:ext cx="719137" cy="72072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3733165" y="2568257"/>
            <a:ext cx="446405" cy="1371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800" b="1">
                <a:latin typeface="Calibri"/>
                <a:cs typeface="Calibri"/>
              </a:rPr>
              <a:t>BASEBALL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4352925" y="1833562"/>
            <a:ext cx="719137" cy="72072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 txBox="1"/>
          <p:nvPr/>
        </p:nvSpPr>
        <p:spPr>
          <a:xfrm>
            <a:off x="4549140" y="2568257"/>
            <a:ext cx="347980" cy="1371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800" b="1">
                <a:latin typeface="Calibri"/>
                <a:cs typeface="Calibri"/>
              </a:rPr>
              <a:t>BASKET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5110162" y="1833562"/>
            <a:ext cx="719137" cy="720725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 txBox="1"/>
          <p:nvPr/>
        </p:nvSpPr>
        <p:spPr>
          <a:xfrm>
            <a:off x="5169852" y="2568257"/>
            <a:ext cx="628650" cy="1371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800" b="1">
                <a:latin typeface="Calibri"/>
                <a:cs typeface="Calibri"/>
              </a:rPr>
              <a:t>BEACHVOLLEY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5851525" y="1836737"/>
            <a:ext cx="719137" cy="719137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 txBox="1"/>
          <p:nvPr/>
        </p:nvSpPr>
        <p:spPr>
          <a:xfrm>
            <a:off x="6041390" y="2568257"/>
            <a:ext cx="334645" cy="1371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800" b="1">
                <a:latin typeface="Calibri"/>
                <a:cs typeface="Calibri"/>
              </a:rPr>
              <a:t>BOW</a:t>
            </a:r>
            <a:r>
              <a:rPr dirty="0" sz="800" spc="-5" b="1">
                <a:latin typeface="Calibri"/>
                <a:cs typeface="Calibri"/>
              </a:rPr>
              <a:t>LS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6600825" y="1830387"/>
            <a:ext cx="719137" cy="719137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 txBox="1"/>
          <p:nvPr/>
        </p:nvSpPr>
        <p:spPr>
          <a:xfrm>
            <a:off x="6628765" y="2568257"/>
            <a:ext cx="656590" cy="1371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800" b="1">
                <a:latin typeface="Calibri"/>
                <a:cs typeface="Calibri"/>
              </a:rPr>
              <a:t>CANO</a:t>
            </a:r>
            <a:r>
              <a:rPr dirty="0" sz="800" spc="-85" b="1">
                <a:latin typeface="Calibri"/>
                <a:cs typeface="Calibri"/>
              </a:rPr>
              <a:t>A4</a:t>
            </a:r>
            <a:r>
              <a:rPr dirty="0" sz="800" spc="-85" b="1">
                <a:latin typeface="Calibri"/>
                <a:cs typeface="Calibri"/>
              </a:rPr>
              <a:t>KAYAK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7361237" y="1830387"/>
            <a:ext cx="720725" cy="719137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 txBox="1"/>
          <p:nvPr/>
        </p:nvSpPr>
        <p:spPr>
          <a:xfrm>
            <a:off x="7543165" y="2568257"/>
            <a:ext cx="361950" cy="1371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800" b="1">
                <a:latin typeface="Calibri"/>
                <a:cs typeface="Calibri"/>
              </a:rPr>
              <a:t>C</a:t>
            </a:r>
            <a:r>
              <a:rPr dirty="0" sz="800" spc="-5" b="1">
                <a:latin typeface="Calibri"/>
                <a:cs typeface="Calibri"/>
              </a:rPr>
              <a:t>I</a:t>
            </a:r>
            <a:r>
              <a:rPr dirty="0" sz="800" b="1">
                <a:latin typeface="Calibri"/>
                <a:cs typeface="Calibri"/>
              </a:rPr>
              <a:t>CLI</a:t>
            </a:r>
            <a:r>
              <a:rPr dirty="0" sz="800" spc="-5" b="1">
                <a:latin typeface="Calibri"/>
                <a:cs typeface="Calibri"/>
              </a:rPr>
              <a:t>N</a:t>
            </a:r>
            <a:r>
              <a:rPr dirty="0" sz="800" b="1">
                <a:latin typeface="Calibri"/>
                <a:cs typeface="Calibri"/>
              </a:rPr>
              <a:t>G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1371600" y="2870200"/>
            <a:ext cx="720725" cy="719137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2120900" y="2870200"/>
            <a:ext cx="720725" cy="719137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2882900" y="2870200"/>
            <a:ext cx="719137" cy="719137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3636962" y="2870200"/>
            <a:ext cx="719137" cy="719137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4394200" y="2870200"/>
            <a:ext cx="719137" cy="719137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5141912" y="2870200"/>
            <a:ext cx="719137" cy="719137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5876925" y="2870200"/>
            <a:ext cx="1439862" cy="719137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7372350" y="2859087"/>
            <a:ext cx="720725" cy="720725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 txBox="1"/>
          <p:nvPr/>
        </p:nvSpPr>
        <p:spPr>
          <a:xfrm>
            <a:off x="1497964" y="3698557"/>
            <a:ext cx="623570" cy="1371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800" b="1">
                <a:latin typeface="Calibri"/>
                <a:cs typeface="Calibri"/>
              </a:rPr>
              <a:t>FIELD</a:t>
            </a:r>
            <a:r>
              <a:rPr dirty="0" sz="800" spc="-100" b="1">
                <a:latin typeface="Calibri"/>
                <a:cs typeface="Calibri"/>
              </a:rPr>
              <a:t> </a:t>
            </a:r>
            <a:r>
              <a:rPr dirty="0" sz="800" b="1">
                <a:latin typeface="Calibri"/>
                <a:cs typeface="Calibri"/>
              </a:rPr>
              <a:t>HOCKEY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2291714" y="3698557"/>
            <a:ext cx="464820" cy="1371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800" b="1">
                <a:latin typeface="Calibri"/>
                <a:cs typeface="Calibri"/>
              </a:rPr>
              <a:t>FOOTBALL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3152139" y="3698557"/>
            <a:ext cx="248920" cy="1371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800" b="1">
                <a:latin typeface="Calibri"/>
                <a:cs typeface="Calibri"/>
              </a:rPr>
              <a:t>GOLF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3925252" y="3698557"/>
            <a:ext cx="258445" cy="1371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800" b="1">
                <a:latin typeface="Calibri"/>
                <a:cs typeface="Calibri"/>
              </a:rPr>
              <a:t>JUDO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4631690" y="3687445"/>
            <a:ext cx="361315" cy="1371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800" b="1">
                <a:latin typeface="Calibri"/>
                <a:cs typeface="Calibri"/>
              </a:rPr>
              <a:t>KARATE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5209540" y="3687445"/>
            <a:ext cx="683260" cy="1371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800" b="1">
                <a:latin typeface="Calibri"/>
                <a:cs typeface="Calibri"/>
              </a:rPr>
              <a:t>ORIENTEREENG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6079490" y="3687445"/>
            <a:ext cx="402590" cy="1371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800" b="1">
                <a:latin typeface="Calibri"/>
                <a:cs typeface="Calibri"/>
              </a:rPr>
              <a:t>ROWING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6841490" y="3687445"/>
            <a:ext cx="323850" cy="1371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800" b="1">
                <a:latin typeface="Calibri"/>
                <a:cs typeface="Calibri"/>
              </a:rPr>
              <a:t>RUGBY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7498715" y="3666807"/>
            <a:ext cx="363855" cy="1371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800" b="1">
                <a:latin typeface="Calibri"/>
                <a:cs typeface="Calibri"/>
              </a:rPr>
              <a:t>SAILING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8156575" y="2860675"/>
            <a:ext cx="719137" cy="719137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6" name="object 46"/>
          <p:cNvSpPr txBox="1"/>
          <p:nvPr/>
        </p:nvSpPr>
        <p:spPr>
          <a:xfrm>
            <a:off x="8281352" y="3687445"/>
            <a:ext cx="466725" cy="1371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800" b="1">
                <a:latin typeface="Calibri"/>
                <a:cs typeface="Calibri"/>
              </a:rPr>
              <a:t>SOFT</a:t>
            </a:r>
            <a:r>
              <a:rPr dirty="0" sz="800" spc="-100" b="1">
                <a:latin typeface="Calibri"/>
                <a:cs typeface="Calibri"/>
              </a:rPr>
              <a:t> </a:t>
            </a:r>
            <a:r>
              <a:rPr dirty="0" sz="800" b="1">
                <a:latin typeface="Calibri"/>
                <a:cs typeface="Calibri"/>
              </a:rPr>
              <a:t>BALL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1339850" y="4078287"/>
            <a:ext cx="720725" cy="719137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8" name="object 48"/>
          <p:cNvSpPr txBox="1"/>
          <p:nvPr/>
        </p:nvSpPr>
        <p:spPr>
          <a:xfrm>
            <a:off x="1488439" y="4811395"/>
            <a:ext cx="383540" cy="1371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800" b="1">
                <a:latin typeface="Calibri"/>
                <a:cs typeface="Calibri"/>
              </a:rPr>
              <a:t>SQUASH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49" name="object 49"/>
          <p:cNvSpPr/>
          <p:nvPr/>
        </p:nvSpPr>
        <p:spPr>
          <a:xfrm>
            <a:off x="2084387" y="4078287"/>
            <a:ext cx="720725" cy="719137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0" name="object 50"/>
          <p:cNvSpPr txBox="1"/>
          <p:nvPr/>
        </p:nvSpPr>
        <p:spPr>
          <a:xfrm>
            <a:off x="2205989" y="4811395"/>
            <a:ext cx="528955" cy="1371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800" b="1">
                <a:latin typeface="Calibri"/>
                <a:cs typeface="Calibri"/>
              </a:rPr>
              <a:t>SWIMMING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51" name="object 51"/>
          <p:cNvSpPr/>
          <p:nvPr/>
        </p:nvSpPr>
        <p:spPr>
          <a:xfrm>
            <a:off x="2822575" y="4075112"/>
            <a:ext cx="720725" cy="719137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2" name="object 52"/>
          <p:cNvSpPr txBox="1"/>
          <p:nvPr/>
        </p:nvSpPr>
        <p:spPr>
          <a:xfrm>
            <a:off x="2914014" y="4811395"/>
            <a:ext cx="603250" cy="1371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800" b="1">
                <a:latin typeface="Calibri"/>
                <a:cs typeface="Calibri"/>
              </a:rPr>
              <a:t>TAEKWONDO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53" name="object 53"/>
          <p:cNvSpPr/>
          <p:nvPr/>
        </p:nvSpPr>
        <p:spPr>
          <a:xfrm>
            <a:off x="3587750" y="4073525"/>
            <a:ext cx="720725" cy="719137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4" name="object 54"/>
          <p:cNvSpPr txBox="1"/>
          <p:nvPr/>
        </p:nvSpPr>
        <p:spPr>
          <a:xfrm>
            <a:off x="3796665" y="4811395"/>
            <a:ext cx="334645" cy="1371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800" b="1">
                <a:latin typeface="Calibri"/>
                <a:cs typeface="Calibri"/>
              </a:rPr>
              <a:t>TENNIS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55" name="object 55"/>
          <p:cNvSpPr/>
          <p:nvPr/>
        </p:nvSpPr>
        <p:spPr>
          <a:xfrm>
            <a:off x="4329112" y="4062412"/>
            <a:ext cx="719137" cy="720725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6" name="object 56"/>
          <p:cNvSpPr txBox="1"/>
          <p:nvPr/>
        </p:nvSpPr>
        <p:spPr>
          <a:xfrm>
            <a:off x="4361815" y="4822507"/>
            <a:ext cx="619125" cy="1371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800" b="1">
                <a:latin typeface="Calibri"/>
                <a:cs typeface="Calibri"/>
              </a:rPr>
              <a:t>TABLE</a:t>
            </a:r>
            <a:r>
              <a:rPr dirty="0" sz="800" spc="-100" b="1">
                <a:latin typeface="Calibri"/>
                <a:cs typeface="Calibri"/>
              </a:rPr>
              <a:t> </a:t>
            </a:r>
            <a:r>
              <a:rPr dirty="0" sz="800" b="1">
                <a:latin typeface="Calibri"/>
                <a:cs typeface="Calibri"/>
              </a:rPr>
              <a:t>TENNIS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57" name="object 57"/>
          <p:cNvSpPr/>
          <p:nvPr/>
        </p:nvSpPr>
        <p:spPr>
          <a:xfrm>
            <a:off x="5086350" y="4060825"/>
            <a:ext cx="1450975" cy="719137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8" name="object 58"/>
          <p:cNvSpPr txBox="1"/>
          <p:nvPr/>
        </p:nvSpPr>
        <p:spPr>
          <a:xfrm>
            <a:off x="5123815" y="4822507"/>
            <a:ext cx="1419225" cy="1371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800" b="1">
                <a:latin typeface="Calibri"/>
                <a:cs typeface="Calibri"/>
              </a:rPr>
              <a:t>S. PISTOL RIFLE     S.CLAY</a:t>
            </a:r>
            <a:r>
              <a:rPr dirty="0" sz="800" spc="-100" b="1">
                <a:latin typeface="Calibri"/>
                <a:cs typeface="Calibri"/>
              </a:rPr>
              <a:t> </a:t>
            </a:r>
            <a:r>
              <a:rPr dirty="0" sz="800" b="1">
                <a:latin typeface="Calibri"/>
                <a:cs typeface="Calibri"/>
              </a:rPr>
              <a:t>TARGET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59" name="object 59"/>
          <p:cNvSpPr/>
          <p:nvPr/>
        </p:nvSpPr>
        <p:spPr>
          <a:xfrm>
            <a:off x="6564312" y="4060825"/>
            <a:ext cx="720725" cy="719137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0" name="object 60"/>
          <p:cNvSpPr txBox="1"/>
          <p:nvPr/>
        </p:nvSpPr>
        <p:spPr>
          <a:xfrm>
            <a:off x="6636702" y="4822507"/>
            <a:ext cx="514984" cy="1371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800" b="1">
                <a:latin typeface="Calibri"/>
                <a:cs typeface="Calibri"/>
              </a:rPr>
              <a:t>TRIATHLON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61" name="object 61"/>
          <p:cNvSpPr/>
          <p:nvPr/>
        </p:nvSpPr>
        <p:spPr>
          <a:xfrm>
            <a:off x="7366000" y="4073525"/>
            <a:ext cx="719137" cy="719137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2" name="object 62"/>
          <p:cNvSpPr txBox="1"/>
          <p:nvPr/>
        </p:nvSpPr>
        <p:spPr>
          <a:xfrm>
            <a:off x="7447915" y="4828857"/>
            <a:ext cx="547370" cy="1371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800" b="1">
                <a:latin typeface="Calibri"/>
                <a:cs typeface="Calibri"/>
              </a:rPr>
              <a:t>VOLLEYBALL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63" name="object 63"/>
          <p:cNvSpPr/>
          <p:nvPr/>
        </p:nvSpPr>
        <p:spPr>
          <a:xfrm>
            <a:off x="8120062" y="4062412"/>
            <a:ext cx="720725" cy="720725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4" name="object 64"/>
          <p:cNvSpPr txBox="1"/>
          <p:nvPr/>
        </p:nvSpPr>
        <p:spPr>
          <a:xfrm>
            <a:off x="8165465" y="4828857"/>
            <a:ext cx="699135" cy="1371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800" b="1">
                <a:latin typeface="Calibri"/>
                <a:cs typeface="Calibri"/>
              </a:rPr>
              <a:t>WEIGHTLIFTING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65" name="object 65"/>
          <p:cNvSpPr/>
          <p:nvPr/>
        </p:nvSpPr>
        <p:spPr>
          <a:xfrm>
            <a:off x="8115300" y="1828800"/>
            <a:ext cx="720725" cy="720725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6" name="object 66"/>
          <p:cNvSpPr txBox="1"/>
          <p:nvPr/>
        </p:nvSpPr>
        <p:spPr>
          <a:xfrm>
            <a:off x="8267065" y="2566670"/>
            <a:ext cx="417830" cy="1371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800" b="1">
                <a:latin typeface="Calibri"/>
                <a:cs typeface="Calibri"/>
              </a:rPr>
              <a:t>D</a:t>
            </a:r>
            <a:r>
              <a:rPr dirty="0" sz="800" spc="-5" b="1">
                <a:latin typeface="Calibri"/>
                <a:cs typeface="Calibri"/>
              </a:rPr>
              <a:t>uathlo</a:t>
            </a:r>
            <a:r>
              <a:rPr dirty="0" sz="800" b="1">
                <a:latin typeface="Calibri"/>
                <a:cs typeface="Calibri"/>
              </a:rPr>
              <a:t>n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2979747" y="1023620"/>
            <a:ext cx="5835015" cy="6159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000" i="1">
                <a:solidFill>
                  <a:srgbClr val="C00000"/>
                </a:solidFill>
                <a:latin typeface="Verdana"/>
                <a:cs typeface="Verdana"/>
              </a:rPr>
              <a:t>30 Sport &gt; 165 Sport</a:t>
            </a:r>
            <a:r>
              <a:rPr dirty="0" sz="2000" spc="-100" i="1">
                <a:solidFill>
                  <a:srgbClr val="C00000"/>
                </a:solidFill>
                <a:latin typeface="Verdana"/>
                <a:cs typeface="Verdana"/>
              </a:rPr>
              <a:t> </a:t>
            </a:r>
            <a:r>
              <a:rPr dirty="0" sz="2000" i="1">
                <a:solidFill>
                  <a:srgbClr val="C00000"/>
                </a:solidFill>
                <a:latin typeface="Verdana"/>
                <a:cs typeface="Verdana"/>
              </a:rPr>
              <a:t>Disciplines</a:t>
            </a:r>
            <a:endParaRPr sz="2000">
              <a:latin typeface="Verdana"/>
              <a:cs typeface="Verdana"/>
            </a:endParaRPr>
          </a:p>
          <a:p>
            <a:pPr marL="33020">
              <a:lnSpc>
                <a:spcPct val="100000"/>
              </a:lnSpc>
            </a:pPr>
            <a:r>
              <a:rPr dirty="0" sz="2000" i="1">
                <a:solidFill>
                  <a:srgbClr val="C00000"/>
                </a:solidFill>
                <a:latin typeface="Verdana"/>
                <a:cs typeface="Verdana"/>
              </a:rPr>
              <a:t>65 Sport Venues &gt; 13 Municipalities</a:t>
            </a:r>
            <a:r>
              <a:rPr dirty="0" sz="2000" spc="-100" i="1">
                <a:solidFill>
                  <a:srgbClr val="C00000"/>
                </a:solidFill>
                <a:latin typeface="Verdana"/>
                <a:cs typeface="Verdana"/>
              </a:rPr>
              <a:t> </a:t>
            </a:r>
            <a:r>
              <a:rPr dirty="0" sz="2000" i="1">
                <a:solidFill>
                  <a:srgbClr val="C00000"/>
                </a:solidFill>
                <a:latin typeface="Verdana"/>
                <a:cs typeface="Verdana"/>
              </a:rPr>
              <a:t>involved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68" name="object 68"/>
          <p:cNvSpPr/>
          <p:nvPr/>
        </p:nvSpPr>
        <p:spPr>
          <a:xfrm>
            <a:off x="957262" y="1177924"/>
            <a:ext cx="1706558" cy="385762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9" name="object 69"/>
          <p:cNvSpPr txBox="1"/>
          <p:nvPr/>
        </p:nvSpPr>
        <p:spPr>
          <a:xfrm>
            <a:off x="1453219" y="1218412"/>
            <a:ext cx="720090" cy="3111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000" i="1">
                <a:solidFill>
                  <a:srgbClr val="C00000"/>
                </a:solidFill>
                <a:latin typeface="Verdana"/>
                <a:cs typeface="Verdana"/>
              </a:rPr>
              <a:t>Sport</a:t>
            </a:r>
            <a:endParaRPr sz="20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607831" y="6625243"/>
            <a:ext cx="99752" cy="955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0"/>
            <a:ext cx="9093200" cy="68198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8124825" y="6029325"/>
            <a:ext cx="968375" cy="646430"/>
          </a:xfrm>
          <a:custGeom>
            <a:avLst/>
            <a:gdLst/>
            <a:ahLst/>
            <a:cxnLst/>
            <a:rect l="l" t="t" r="r" b="b"/>
            <a:pathLst>
              <a:path w="968375" h="646429">
                <a:moveTo>
                  <a:pt x="0" y="0"/>
                </a:moveTo>
                <a:lnTo>
                  <a:pt x="968374" y="0"/>
                </a:lnTo>
                <a:lnTo>
                  <a:pt x="968374" y="646112"/>
                </a:lnTo>
                <a:lnTo>
                  <a:pt x="0" y="646112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8607831" y="6625243"/>
            <a:ext cx="99752" cy="9559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8124825" y="6029325"/>
            <a:ext cx="1019175" cy="646430"/>
          </a:xfrm>
          <a:custGeom>
            <a:avLst/>
            <a:gdLst/>
            <a:ahLst/>
            <a:cxnLst/>
            <a:rect l="l" t="t" r="r" b="b"/>
            <a:pathLst>
              <a:path w="1019175" h="646429">
                <a:moveTo>
                  <a:pt x="0" y="0"/>
                </a:moveTo>
                <a:lnTo>
                  <a:pt x="1019175" y="0"/>
                </a:lnTo>
                <a:lnTo>
                  <a:pt x="1019175" y="646112"/>
                </a:lnTo>
                <a:lnTo>
                  <a:pt x="0" y="646112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8303666" y="5983084"/>
            <a:ext cx="668883" cy="80347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9028112" y="6181725"/>
            <a:ext cx="40005" cy="30480"/>
          </a:xfrm>
          <a:custGeom>
            <a:avLst/>
            <a:gdLst/>
            <a:ahLst/>
            <a:cxnLst/>
            <a:rect l="l" t="t" r="r" b="b"/>
            <a:pathLst>
              <a:path w="40004" h="30479">
                <a:moveTo>
                  <a:pt x="0" y="30162"/>
                </a:moveTo>
                <a:lnTo>
                  <a:pt x="39687" y="30162"/>
                </a:lnTo>
                <a:lnTo>
                  <a:pt x="39687" y="0"/>
                </a:lnTo>
                <a:lnTo>
                  <a:pt x="0" y="0"/>
                </a:lnTo>
                <a:lnTo>
                  <a:pt x="0" y="3016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8099425" y="6181725"/>
            <a:ext cx="968375" cy="646430"/>
          </a:xfrm>
          <a:custGeom>
            <a:avLst/>
            <a:gdLst/>
            <a:ahLst/>
            <a:cxnLst/>
            <a:rect l="l" t="t" r="r" b="b"/>
            <a:pathLst>
              <a:path w="968375" h="646429">
                <a:moveTo>
                  <a:pt x="0" y="0"/>
                </a:moveTo>
                <a:lnTo>
                  <a:pt x="968374" y="0"/>
                </a:lnTo>
                <a:lnTo>
                  <a:pt x="968374" y="646112"/>
                </a:lnTo>
                <a:lnTo>
                  <a:pt x="0" y="646112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8553792" y="6808123"/>
            <a:ext cx="103909" cy="4987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8074025" y="6211887"/>
            <a:ext cx="1019175" cy="646430"/>
          </a:xfrm>
          <a:custGeom>
            <a:avLst/>
            <a:gdLst/>
            <a:ahLst/>
            <a:cxnLst/>
            <a:rect l="l" t="t" r="r" b="b"/>
            <a:pathLst>
              <a:path w="1019175" h="646429">
                <a:moveTo>
                  <a:pt x="0" y="0"/>
                </a:moveTo>
                <a:lnTo>
                  <a:pt x="1019175" y="0"/>
                </a:lnTo>
                <a:lnTo>
                  <a:pt x="1019175" y="646112"/>
                </a:lnTo>
                <a:lnTo>
                  <a:pt x="0" y="646112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8059737" y="6108700"/>
            <a:ext cx="968375" cy="646430"/>
          </a:xfrm>
          <a:custGeom>
            <a:avLst/>
            <a:gdLst/>
            <a:ahLst/>
            <a:cxnLst/>
            <a:rect l="l" t="t" r="r" b="b"/>
            <a:pathLst>
              <a:path w="968375" h="646429">
                <a:moveTo>
                  <a:pt x="0" y="0"/>
                </a:moveTo>
                <a:lnTo>
                  <a:pt x="968375" y="0"/>
                </a:lnTo>
                <a:lnTo>
                  <a:pt x="968375" y="646112"/>
                </a:lnTo>
                <a:lnTo>
                  <a:pt x="0" y="646112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8059737" y="6108700"/>
            <a:ext cx="968375" cy="646430"/>
          </a:xfrm>
          <a:custGeom>
            <a:avLst/>
            <a:gdLst/>
            <a:ahLst/>
            <a:cxnLst/>
            <a:rect l="l" t="t" r="r" b="b"/>
            <a:pathLst>
              <a:path w="968375" h="646429">
                <a:moveTo>
                  <a:pt x="0" y="0"/>
                </a:moveTo>
                <a:lnTo>
                  <a:pt x="968374" y="0"/>
                </a:lnTo>
                <a:lnTo>
                  <a:pt x="968374" y="646112"/>
                </a:lnTo>
                <a:lnTo>
                  <a:pt x="0" y="646112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8200504" y="1774773"/>
            <a:ext cx="112221" cy="10806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7315200" y="0"/>
            <a:ext cx="1828800" cy="1837055"/>
          </a:xfrm>
          <a:custGeom>
            <a:avLst/>
            <a:gdLst/>
            <a:ahLst/>
            <a:cxnLst/>
            <a:rect l="l" t="t" r="r" b="b"/>
            <a:pathLst>
              <a:path w="1828800" h="1837055">
                <a:moveTo>
                  <a:pt x="0" y="0"/>
                </a:moveTo>
                <a:lnTo>
                  <a:pt x="1828800" y="0"/>
                </a:lnTo>
                <a:lnTo>
                  <a:pt x="1828800" y="1836737"/>
                </a:lnTo>
                <a:lnTo>
                  <a:pt x="0" y="1836737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8356053" y="5951334"/>
            <a:ext cx="668883" cy="80347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5805487" y="0"/>
            <a:ext cx="3338512" cy="6477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2319248" y="590203"/>
            <a:ext cx="128847" cy="95596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455612" y="7937"/>
            <a:ext cx="3811904" cy="631825"/>
          </a:xfrm>
          <a:custGeom>
            <a:avLst/>
            <a:gdLst/>
            <a:ahLst/>
            <a:cxnLst/>
            <a:rect l="l" t="t" r="r" b="b"/>
            <a:pathLst>
              <a:path w="3811904" h="631825">
                <a:moveTo>
                  <a:pt x="0" y="0"/>
                </a:moveTo>
                <a:lnTo>
                  <a:pt x="3811587" y="0"/>
                </a:lnTo>
                <a:lnTo>
                  <a:pt x="3811587" y="631825"/>
                </a:lnTo>
                <a:lnTo>
                  <a:pt x="0" y="631825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 txBox="1"/>
          <p:nvPr/>
        </p:nvSpPr>
        <p:spPr>
          <a:xfrm>
            <a:off x="534352" y="144145"/>
            <a:ext cx="4378960" cy="4597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2522220" algn="l"/>
              </a:tabLst>
            </a:pPr>
            <a:r>
              <a:rPr dirty="0" sz="3000" b="1" i="1">
                <a:solidFill>
                  <a:srgbClr val="C00000"/>
                </a:solidFill>
                <a:latin typeface="Verdana"/>
                <a:cs typeface="Verdana"/>
              </a:rPr>
              <a:t>Paralympic	</a:t>
            </a:r>
            <a:r>
              <a:rPr dirty="0" sz="3000" spc="-5" b="1" i="1">
                <a:solidFill>
                  <a:srgbClr val="C00000"/>
                </a:solidFill>
                <a:latin typeface="Verdana"/>
                <a:cs typeface="Verdana"/>
              </a:rPr>
              <a:t>Program</a:t>
            </a:r>
            <a:endParaRPr sz="3000">
              <a:latin typeface="Verdana"/>
              <a:cs typeface="Verdana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4533900" y="623887"/>
            <a:ext cx="3124197" cy="385761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 txBox="1"/>
          <p:nvPr/>
        </p:nvSpPr>
        <p:spPr>
          <a:xfrm>
            <a:off x="5068391" y="664374"/>
            <a:ext cx="2150110" cy="3111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000" i="1">
                <a:solidFill>
                  <a:srgbClr val="C00000"/>
                </a:solidFill>
                <a:latin typeface="Verdana"/>
                <a:cs typeface="Verdana"/>
              </a:rPr>
              <a:t>Sport</a:t>
            </a:r>
            <a:r>
              <a:rPr dirty="0" sz="2000" spc="-100" i="1">
                <a:solidFill>
                  <a:srgbClr val="C00000"/>
                </a:solidFill>
                <a:latin typeface="Verdana"/>
                <a:cs typeface="Verdana"/>
              </a:rPr>
              <a:t> </a:t>
            </a:r>
            <a:r>
              <a:rPr dirty="0" sz="2000" i="1">
                <a:solidFill>
                  <a:srgbClr val="C00000"/>
                </a:solidFill>
                <a:latin typeface="Verdana"/>
                <a:cs typeface="Verdana"/>
              </a:rPr>
              <a:t>Disciplines</a:t>
            </a:r>
            <a:endParaRPr sz="20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8607831" y="6712527"/>
            <a:ext cx="99752" cy="955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8124825" y="6116637"/>
            <a:ext cx="1019175" cy="646430"/>
          </a:xfrm>
          <a:custGeom>
            <a:avLst/>
            <a:gdLst/>
            <a:ahLst/>
            <a:cxnLst/>
            <a:rect l="l" t="t" r="r" b="b"/>
            <a:pathLst>
              <a:path w="1019175" h="646429">
                <a:moveTo>
                  <a:pt x="0" y="0"/>
                </a:moveTo>
                <a:lnTo>
                  <a:pt x="1019175" y="0"/>
                </a:lnTo>
                <a:lnTo>
                  <a:pt x="1019175" y="646112"/>
                </a:lnTo>
                <a:lnTo>
                  <a:pt x="0" y="646112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50227" y="109220"/>
            <a:ext cx="3160395" cy="459740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5"/>
              <a:t>Sport</a:t>
            </a:r>
            <a:r>
              <a:rPr dirty="0" spc="-55"/>
              <a:t> </a:t>
            </a:r>
            <a:r>
              <a:rPr dirty="0" spc="-5"/>
              <a:t>Program</a:t>
            </a:r>
          </a:p>
        </p:txBody>
      </p:sp>
      <p:sp>
        <p:nvSpPr>
          <p:cNvPr id="6" name="object 6"/>
          <p:cNvSpPr/>
          <p:nvPr/>
        </p:nvSpPr>
        <p:spPr>
          <a:xfrm>
            <a:off x="8303666" y="5983084"/>
            <a:ext cx="668883" cy="80347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5805487" y="47625"/>
            <a:ext cx="3338512" cy="6477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3212871" y="1687487"/>
            <a:ext cx="3674224" cy="376981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238500" y="1712912"/>
            <a:ext cx="3532187" cy="362902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3574465" y="2182091"/>
            <a:ext cx="1384071" cy="37822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3591102" y="2182094"/>
            <a:ext cx="1155468" cy="41979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3533775" y="2139950"/>
            <a:ext cx="1374779" cy="37306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3545382" y="2136375"/>
            <a:ext cx="1155468" cy="419792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 txBox="1"/>
          <p:nvPr/>
        </p:nvSpPr>
        <p:spPr>
          <a:xfrm>
            <a:off x="3625913" y="2174087"/>
            <a:ext cx="1023619" cy="3225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Piemonte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3059087" y="3553688"/>
            <a:ext cx="1670862" cy="1342504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3114670" y="4095252"/>
            <a:ext cx="960755" cy="645160"/>
          </a:xfrm>
          <a:custGeom>
            <a:avLst/>
            <a:gdLst/>
            <a:ahLst/>
            <a:cxnLst/>
            <a:rect l="l" t="t" r="r" b="b"/>
            <a:pathLst>
              <a:path w="960754" h="645160">
                <a:moveTo>
                  <a:pt x="960240" y="0"/>
                </a:moveTo>
                <a:lnTo>
                  <a:pt x="0" y="645021"/>
                </a:lnTo>
              </a:path>
            </a:pathLst>
          </a:custGeom>
          <a:ln w="101599">
            <a:solidFill>
              <a:srgbClr val="EF982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3821252" y="4038600"/>
            <a:ext cx="338455" cy="296545"/>
          </a:xfrm>
          <a:custGeom>
            <a:avLst/>
            <a:gdLst/>
            <a:ahLst/>
            <a:cxnLst/>
            <a:rect l="l" t="t" r="r" b="b"/>
            <a:pathLst>
              <a:path w="338454" h="296545">
                <a:moveTo>
                  <a:pt x="337997" y="0"/>
                </a:moveTo>
                <a:lnTo>
                  <a:pt x="0" y="43446"/>
                </a:lnTo>
                <a:lnTo>
                  <a:pt x="169316" y="113309"/>
                </a:lnTo>
                <a:lnTo>
                  <a:pt x="169964" y="296468"/>
                </a:lnTo>
                <a:lnTo>
                  <a:pt x="337997" y="0"/>
                </a:lnTo>
                <a:close/>
              </a:path>
            </a:pathLst>
          </a:custGeom>
          <a:solidFill>
            <a:srgbClr val="EF982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872836" y="4409898"/>
            <a:ext cx="2427312" cy="2373287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1084811" y="4264430"/>
            <a:ext cx="1346657" cy="2593568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833437" y="4367212"/>
            <a:ext cx="2417758" cy="2368548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1105592" y="4218708"/>
            <a:ext cx="108065" cy="490451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1043246" y="4576159"/>
            <a:ext cx="939337" cy="419792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1043246" y="4879566"/>
            <a:ext cx="951807" cy="353291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1043246" y="5133108"/>
            <a:ext cx="1346657" cy="353291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1043246" y="5374177"/>
            <a:ext cx="673331" cy="353291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1043246" y="5615246"/>
            <a:ext cx="914400" cy="353291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1043246" y="5856315"/>
            <a:ext cx="972588" cy="490451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1205345" y="6226233"/>
            <a:ext cx="864523" cy="328352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1105592" y="6438207"/>
            <a:ext cx="108065" cy="419792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 txBox="1"/>
          <p:nvPr/>
        </p:nvSpPr>
        <p:spPr>
          <a:xfrm>
            <a:off x="1067379" y="4611687"/>
            <a:ext cx="1293495" cy="18808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86055" indent="-173355">
              <a:lnSpc>
                <a:spcPct val="100000"/>
              </a:lnSpc>
              <a:buFont typeface="Arial"/>
              <a:buChar char="!"/>
              <a:tabLst>
                <a:tab pos="186690" algn="l"/>
              </a:tabLst>
            </a:pPr>
            <a:r>
              <a:rPr dirty="0" sz="2000" spc="-5">
                <a:solidFill>
                  <a:srgbClr val="FFFFFF"/>
                </a:solidFill>
                <a:latin typeface="Calibri"/>
                <a:cs typeface="Calibri"/>
              </a:rPr>
              <a:t>Torino</a:t>
            </a:r>
            <a:endParaRPr sz="2000">
              <a:latin typeface="Calibri"/>
              <a:cs typeface="Calibri"/>
            </a:endParaRPr>
          </a:p>
          <a:p>
            <a:pPr marL="151130" indent="-138430">
              <a:lnSpc>
                <a:spcPct val="100000"/>
              </a:lnSpc>
              <a:buFont typeface="Arial"/>
              <a:buChar char="!"/>
              <a:tabLst>
                <a:tab pos="151765" algn="l"/>
              </a:tabLst>
            </a:pP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La</a:t>
            </a:r>
            <a:r>
              <a:rPr dirty="0" sz="1600" spc="-1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loggia</a:t>
            </a:r>
            <a:endParaRPr sz="1600">
              <a:latin typeface="Calibri"/>
              <a:cs typeface="Calibri"/>
            </a:endParaRPr>
          </a:p>
          <a:p>
            <a:pPr marL="151130" indent="-138430">
              <a:lnSpc>
                <a:spcPts val="1910"/>
              </a:lnSpc>
              <a:spcBef>
                <a:spcPts val="80"/>
              </a:spcBef>
              <a:buFont typeface="Arial"/>
              <a:buChar char="!"/>
              <a:tabLst>
                <a:tab pos="151765" algn="l"/>
              </a:tabLst>
            </a:pP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Robassomero</a:t>
            </a:r>
            <a:endParaRPr sz="1600">
              <a:latin typeface="Calibri"/>
              <a:cs typeface="Calibri"/>
            </a:endParaRPr>
          </a:p>
          <a:p>
            <a:pPr marL="151130" indent="-138430">
              <a:lnSpc>
                <a:spcPts val="1900"/>
              </a:lnSpc>
              <a:buFont typeface="Arial"/>
              <a:buChar char="!"/>
              <a:tabLst>
                <a:tab pos="151765" algn="l"/>
              </a:tabLst>
            </a:pP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Fiano</a:t>
            </a:r>
            <a:endParaRPr sz="1600">
              <a:latin typeface="Calibri"/>
              <a:cs typeface="Calibri"/>
            </a:endParaRPr>
          </a:p>
          <a:p>
            <a:pPr marL="151130" indent="-138430">
              <a:lnSpc>
                <a:spcPts val="1910"/>
              </a:lnSpc>
              <a:buFont typeface="Arial"/>
              <a:buChar char="!"/>
              <a:tabLst>
                <a:tab pos="151765" algn="l"/>
              </a:tabLst>
            </a:pP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Pinerolo</a:t>
            </a:r>
            <a:endParaRPr sz="1600">
              <a:latin typeface="Calibri"/>
              <a:cs typeface="Calibri"/>
            </a:endParaRPr>
          </a:p>
          <a:p>
            <a:pPr marL="177800" marR="346075" indent="-4445">
              <a:lnSpc>
                <a:spcPct val="113100"/>
              </a:lnSpc>
              <a:spcBef>
                <a:spcPts val="760"/>
              </a:spcBef>
            </a:pP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22 Sports  Disciplin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4098175" y="3848792"/>
            <a:ext cx="399011" cy="374072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4125912" y="3873500"/>
            <a:ext cx="257175" cy="233362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3965168" y="3320929"/>
            <a:ext cx="399011" cy="374072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3992562" y="3344862"/>
            <a:ext cx="257175" cy="233362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4451464" y="3844635"/>
            <a:ext cx="399011" cy="378228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4478337" y="3871912"/>
            <a:ext cx="257175" cy="233362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4251959" y="3383283"/>
            <a:ext cx="2984271" cy="1138843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4833440" y="3460750"/>
            <a:ext cx="2277110" cy="468630"/>
          </a:xfrm>
          <a:custGeom>
            <a:avLst/>
            <a:gdLst/>
            <a:ahLst/>
            <a:cxnLst/>
            <a:rect l="l" t="t" r="r" b="b"/>
            <a:pathLst>
              <a:path w="2277109" h="468629">
                <a:moveTo>
                  <a:pt x="0" y="468474"/>
                </a:moveTo>
                <a:lnTo>
                  <a:pt x="2276972" y="0"/>
                </a:lnTo>
              </a:path>
            </a:pathLst>
          </a:custGeom>
          <a:ln w="101599">
            <a:solidFill>
              <a:srgbClr val="EF982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4733925" y="3739007"/>
            <a:ext cx="329565" cy="299085"/>
          </a:xfrm>
          <a:custGeom>
            <a:avLst/>
            <a:gdLst/>
            <a:ahLst/>
            <a:cxnLst/>
            <a:rect l="l" t="t" r="r" b="b"/>
            <a:pathLst>
              <a:path w="329564" h="299085">
                <a:moveTo>
                  <a:pt x="267830" y="0"/>
                </a:moveTo>
                <a:lnTo>
                  <a:pt x="0" y="210693"/>
                </a:lnTo>
                <a:lnTo>
                  <a:pt x="329260" y="298538"/>
                </a:lnTo>
                <a:lnTo>
                  <a:pt x="199034" y="169748"/>
                </a:lnTo>
                <a:lnTo>
                  <a:pt x="267830" y="0"/>
                </a:lnTo>
                <a:close/>
              </a:path>
            </a:pathLst>
          </a:custGeom>
          <a:solidFill>
            <a:srgbClr val="EF982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7248702" y="3063242"/>
            <a:ext cx="1832952" cy="652548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7286104" y="3075707"/>
            <a:ext cx="1521231" cy="644236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7207250" y="3024187"/>
            <a:ext cx="1824038" cy="641349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/>
          <p:nvPr/>
        </p:nvSpPr>
        <p:spPr>
          <a:xfrm>
            <a:off x="7244536" y="3029988"/>
            <a:ext cx="1517078" cy="490451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/>
          <p:nvPr/>
        </p:nvSpPr>
        <p:spPr>
          <a:xfrm>
            <a:off x="7244536" y="3391592"/>
            <a:ext cx="1059872" cy="282632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 txBox="1"/>
          <p:nvPr/>
        </p:nvSpPr>
        <p:spPr>
          <a:xfrm>
            <a:off x="7268743" y="3070542"/>
            <a:ext cx="1447165" cy="5543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2840"/>
              </a:lnSpc>
            </a:pPr>
            <a:r>
              <a:rPr dirty="0" sz="2400" spc="430">
                <a:solidFill>
                  <a:srgbClr val="FFFFFF"/>
                </a:solidFill>
                <a:latin typeface="Arial"/>
                <a:cs typeface="Arial"/>
              </a:rPr>
              <a:t>!</a:t>
            </a:r>
            <a:r>
              <a:rPr dirty="0" sz="2400" spc="-19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Bra </a:t>
            </a:r>
            <a:r>
              <a:rPr dirty="0" sz="2000" spc="-405">
                <a:solidFill>
                  <a:srgbClr val="FFFFFF"/>
                </a:solidFill>
                <a:latin typeface="Calibri"/>
                <a:cs typeface="Calibri"/>
              </a:rPr>
              <a:t>9        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Torino</a:t>
            </a:r>
            <a:endParaRPr sz="2000">
              <a:latin typeface="Calibri"/>
              <a:cs typeface="Calibri"/>
            </a:endParaRPr>
          </a:p>
          <a:p>
            <a:pPr marL="184785">
              <a:lnSpc>
                <a:spcPts val="1400"/>
              </a:lnSpc>
            </a:pP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Field</a:t>
            </a:r>
            <a:r>
              <a:rPr dirty="0" sz="1200" spc="-1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Hockey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872836" y="1180414"/>
            <a:ext cx="2427312" cy="1654225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7" name="object 47"/>
          <p:cNvSpPr/>
          <p:nvPr/>
        </p:nvSpPr>
        <p:spPr>
          <a:xfrm>
            <a:off x="1018308" y="1392375"/>
            <a:ext cx="1084811" cy="1251065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8" name="object 48"/>
          <p:cNvSpPr/>
          <p:nvPr/>
        </p:nvSpPr>
        <p:spPr>
          <a:xfrm>
            <a:off x="833437" y="1138237"/>
            <a:ext cx="2417758" cy="1649408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9" name="object 49"/>
          <p:cNvSpPr/>
          <p:nvPr/>
        </p:nvSpPr>
        <p:spPr>
          <a:xfrm>
            <a:off x="972588" y="1346663"/>
            <a:ext cx="860367" cy="419792"/>
          </a:xfrm>
          <a:prstGeom prst="rect">
            <a:avLst/>
          </a:prstGeom>
          <a:blipFill>
            <a:blip r:embed="rId4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0" name="object 50"/>
          <p:cNvSpPr/>
          <p:nvPr/>
        </p:nvSpPr>
        <p:spPr>
          <a:xfrm>
            <a:off x="972588" y="1654232"/>
            <a:ext cx="1084811" cy="282632"/>
          </a:xfrm>
          <a:prstGeom prst="rect">
            <a:avLst/>
          </a:prstGeom>
          <a:blipFill>
            <a:blip r:embed="rId4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1" name="object 51"/>
          <p:cNvSpPr/>
          <p:nvPr/>
        </p:nvSpPr>
        <p:spPr>
          <a:xfrm>
            <a:off x="972588" y="1828806"/>
            <a:ext cx="1051560" cy="419792"/>
          </a:xfrm>
          <a:prstGeom prst="rect">
            <a:avLst/>
          </a:prstGeom>
          <a:blipFill>
            <a:blip r:embed="rId4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2" name="object 52"/>
          <p:cNvSpPr/>
          <p:nvPr/>
        </p:nvSpPr>
        <p:spPr>
          <a:xfrm>
            <a:off x="972588" y="2136375"/>
            <a:ext cx="1084811" cy="282632"/>
          </a:xfrm>
          <a:prstGeom prst="rect">
            <a:avLst/>
          </a:prstGeom>
          <a:blipFill>
            <a:blip r:embed="rId4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3" name="object 53"/>
          <p:cNvSpPr/>
          <p:nvPr/>
        </p:nvSpPr>
        <p:spPr>
          <a:xfrm>
            <a:off x="972588" y="2315089"/>
            <a:ext cx="752302" cy="282632"/>
          </a:xfrm>
          <a:prstGeom prst="rect">
            <a:avLst/>
          </a:prstGeom>
          <a:blipFill>
            <a:blip r:embed="rId4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4" name="object 54"/>
          <p:cNvSpPr txBox="1"/>
          <p:nvPr/>
        </p:nvSpPr>
        <p:spPr>
          <a:xfrm>
            <a:off x="995579" y="1383830"/>
            <a:ext cx="1022985" cy="11639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79400" indent="-266700">
              <a:lnSpc>
                <a:spcPct val="100000"/>
              </a:lnSpc>
              <a:buFont typeface="Arial"/>
              <a:buChar char="!"/>
              <a:tabLst>
                <a:tab pos="278765" algn="l"/>
                <a:tab pos="279400" algn="l"/>
              </a:tabLst>
            </a:pP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Ivrea</a:t>
            </a:r>
            <a:endParaRPr sz="2000">
              <a:latin typeface="Calibri"/>
              <a:cs typeface="Calibri"/>
            </a:endParaRPr>
          </a:p>
          <a:p>
            <a:pPr marL="219075">
              <a:lnSpc>
                <a:spcPts val="1420"/>
              </a:lnSpc>
            </a:pPr>
            <a:r>
              <a:rPr dirty="0" sz="1200" spc="-25">
                <a:solidFill>
                  <a:srgbClr val="FFFFFF"/>
                </a:solidFill>
                <a:latin typeface="Calibri"/>
                <a:cs typeface="Calibri"/>
              </a:rPr>
              <a:t>Canoe9kayak</a:t>
            </a:r>
            <a:endParaRPr sz="1200">
              <a:latin typeface="Calibri"/>
              <a:cs typeface="Calibri"/>
            </a:endParaRPr>
          </a:p>
          <a:p>
            <a:pPr marL="279400" indent="-266700">
              <a:lnSpc>
                <a:spcPts val="2380"/>
              </a:lnSpc>
              <a:buFont typeface="Arial"/>
              <a:buChar char="!"/>
              <a:tabLst>
                <a:tab pos="278765" algn="l"/>
                <a:tab pos="279400" algn="l"/>
              </a:tabLst>
            </a:pP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Candia</a:t>
            </a:r>
            <a:endParaRPr sz="2000">
              <a:latin typeface="Calibri"/>
              <a:cs typeface="Calibri"/>
            </a:endParaRPr>
          </a:p>
          <a:p>
            <a:pPr marL="219075" marR="5080" indent="-635">
              <a:lnSpc>
                <a:spcPts val="1400"/>
              </a:lnSpc>
              <a:spcBef>
                <a:spcPts val="80"/>
              </a:spcBef>
            </a:pP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Canoe</a:t>
            </a:r>
            <a:r>
              <a:rPr dirty="0" sz="1200" spc="-245">
                <a:solidFill>
                  <a:srgbClr val="FFFFFF"/>
                </a:solidFill>
                <a:latin typeface="Calibri"/>
                <a:cs typeface="Calibri"/>
              </a:rPr>
              <a:t>9</a:t>
            </a:r>
            <a:r>
              <a:rPr dirty="0" sz="1200" spc="-245">
                <a:solidFill>
                  <a:srgbClr val="FFFFFF"/>
                </a:solidFill>
                <a:latin typeface="Calibri"/>
                <a:cs typeface="Calibri"/>
              </a:rPr>
              <a:t>kayak  Rowing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5" name="object 55"/>
          <p:cNvSpPr/>
          <p:nvPr/>
        </p:nvSpPr>
        <p:spPr>
          <a:xfrm>
            <a:off x="3104807" y="2560320"/>
            <a:ext cx="1458887" cy="1359128"/>
          </a:xfrm>
          <a:prstGeom prst="rect">
            <a:avLst/>
          </a:prstGeom>
          <a:blipFill>
            <a:blip r:embed="rId4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6" name="object 56"/>
          <p:cNvSpPr/>
          <p:nvPr/>
        </p:nvSpPr>
        <p:spPr>
          <a:xfrm>
            <a:off x="3163888" y="2624138"/>
            <a:ext cx="750570" cy="654050"/>
          </a:xfrm>
          <a:custGeom>
            <a:avLst/>
            <a:gdLst/>
            <a:ahLst/>
            <a:cxnLst/>
            <a:rect l="l" t="t" r="r" b="b"/>
            <a:pathLst>
              <a:path w="750570" h="654050">
                <a:moveTo>
                  <a:pt x="750488" y="653976"/>
                </a:moveTo>
                <a:lnTo>
                  <a:pt x="0" y="0"/>
                </a:lnTo>
              </a:path>
            </a:pathLst>
          </a:custGeom>
          <a:ln w="101599">
            <a:solidFill>
              <a:srgbClr val="EF982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7" name="object 57"/>
          <p:cNvSpPr/>
          <p:nvPr/>
        </p:nvSpPr>
        <p:spPr>
          <a:xfrm>
            <a:off x="3661054" y="3029724"/>
            <a:ext cx="330200" cy="315595"/>
          </a:xfrm>
          <a:custGeom>
            <a:avLst/>
            <a:gdLst/>
            <a:ahLst/>
            <a:cxnLst/>
            <a:rect l="l" t="t" r="r" b="b"/>
            <a:pathLst>
              <a:path w="330200" h="315595">
                <a:moveTo>
                  <a:pt x="200240" y="0"/>
                </a:moveTo>
                <a:lnTo>
                  <a:pt x="176720" y="181648"/>
                </a:lnTo>
                <a:lnTo>
                  <a:pt x="0" y="229793"/>
                </a:lnTo>
                <a:lnTo>
                  <a:pt x="329920" y="315137"/>
                </a:lnTo>
                <a:lnTo>
                  <a:pt x="200240" y="0"/>
                </a:lnTo>
                <a:close/>
              </a:path>
            </a:pathLst>
          </a:custGeom>
          <a:solidFill>
            <a:srgbClr val="EF982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8" name="object 58"/>
          <p:cNvSpPr/>
          <p:nvPr/>
        </p:nvSpPr>
        <p:spPr>
          <a:xfrm>
            <a:off x="7136472" y="997531"/>
            <a:ext cx="2007527" cy="856211"/>
          </a:xfrm>
          <a:prstGeom prst="rect">
            <a:avLst/>
          </a:prstGeom>
          <a:blipFill>
            <a:blip r:embed="rId4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9" name="object 59"/>
          <p:cNvSpPr/>
          <p:nvPr/>
        </p:nvSpPr>
        <p:spPr>
          <a:xfrm>
            <a:off x="7202982" y="1084816"/>
            <a:ext cx="1812175" cy="723206"/>
          </a:xfrm>
          <a:prstGeom prst="rect">
            <a:avLst/>
          </a:prstGeom>
          <a:blipFill>
            <a:blip r:embed="rId4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0" name="object 60"/>
          <p:cNvSpPr/>
          <p:nvPr/>
        </p:nvSpPr>
        <p:spPr>
          <a:xfrm>
            <a:off x="7097712" y="958849"/>
            <a:ext cx="2008188" cy="844549"/>
          </a:xfrm>
          <a:prstGeom prst="rect">
            <a:avLst/>
          </a:prstGeom>
          <a:blipFill>
            <a:blip r:embed="rId4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1" name="object 61"/>
          <p:cNvSpPr/>
          <p:nvPr/>
        </p:nvSpPr>
        <p:spPr>
          <a:xfrm>
            <a:off x="7157263" y="1039094"/>
            <a:ext cx="1812175" cy="419792"/>
          </a:xfrm>
          <a:prstGeom prst="rect">
            <a:avLst/>
          </a:prstGeom>
          <a:blipFill>
            <a:blip r:embed="rId4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2" name="object 62"/>
          <p:cNvSpPr/>
          <p:nvPr/>
        </p:nvSpPr>
        <p:spPr>
          <a:xfrm>
            <a:off x="7157263" y="1346666"/>
            <a:ext cx="606828" cy="415636"/>
          </a:xfrm>
          <a:prstGeom prst="rect">
            <a:avLst/>
          </a:prstGeom>
          <a:blipFill>
            <a:blip r:embed="rId5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3" name="object 63"/>
          <p:cNvSpPr txBox="1"/>
          <p:nvPr/>
        </p:nvSpPr>
        <p:spPr>
          <a:xfrm>
            <a:off x="7179500" y="1076325"/>
            <a:ext cx="1744980" cy="6051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000" spc="355">
                <a:solidFill>
                  <a:srgbClr val="FFFFFF"/>
                </a:solidFill>
                <a:latin typeface="Arial"/>
                <a:cs typeface="Arial"/>
              </a:rPr>
              <a:t>!</a:t>
            </a:r>
            <a:r>
              <a:rPr dirty="0" sz="2000" spc="-204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Orta – S. Giulio</a:t>
            </a:r>
            <a:endParaRPr sz="2000">
              <a:latin typeface="Calibri"/>
              <a:cs typeface="Calibri"/>
            </a:endParaRPr>
          </a:p>
          <a:p>
            <a:pPr marL="127000">
              <a:lnSpc>
                <a:spcPct val="100000"/>
              </a:lnSpc>
              <a:spcBef>
                <a:spcPts val="800"/>
              </a:spcBef>
            </a:pP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Sailing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4" name="object 64"/>
          <p:cNvSpPr/>
          <p:nvPr/>
        </p:nvSpPr>
        <p:spPr>
          <a:xfrm>
            <a:off x="5066601" y="1396542"/>
            <a:ext cx="2028304" cy="1097280"/>
          </a:xfrm>
          <a:prstGeom prst="rect">
            <a:avLst/>
          </a:prstGeom>
          <a:blipFill>
            <a:blip r:embed="rId5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5" name="object 65"/>
          <p:cNvSpPr/>
          <p:nvPr/>
        </p:nvSpPr>
        <p:spPr>
          <a:xfrm>
            <a:off x="5645134" y="1470025"/>
            <a:ext cx="1321435" cy="420370"/>
          </a:xfrm>
          <a:custGeom>
            <a:avLst/>
            <a:gdLst/>
            <a:ahLst/>
            <a:cxnLst/>
            <a:rect l="l" t="t" r="r" b="b"/>
            <a:pathLst>
              <a:path w="1321434" h="420369">
                <a:moveTo>
                  <a:pt x="0" y="420057"/>
                </a:moveTo>
                <a:lnTo>
                  <a:pt x="1320817" y="0"/>
                </a:lnTo>
              </a:path>
            </a:pathLst>
          </a:custGeom>
          <a:ln w="101599">
            <a:solidFill>
              <a:srgbClr val="EF982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6" name="object 66"/>
          <p:cNvSpPr/>
          <p:nvPr/>
        </p:nvSpPr>
        <p:spPr>
          <a:xfrm>
            <a:off x="5548312" y="1683270"/>
            <a:ext cx="337185" cy="290830"/>
          </a:xfrm>
          <a:custGeom>
            <a:avLst/>
            <a:gdLst/>
            <a:ahLst/>
            <a:cxnLst/>
            <a:rect l="l" t="t" r="r" b="b"/>
            <a:pathLst>
              <a:path w="337185" h="290830">
                <a:moveTo>
                  <a:pt x="244271" y="0"/>
                </a:moveTo>
                <a:lnTo>
                  <a:pt x="0" y="237604"/>
                </a:lnTo>
                <a:lnTo>
                  <a:pt x="336651" y="290461"/>
                </a:lnTo>
                <a:lnTo>
                  <a:pt x="193649" y="176022"/>
                </a:lnTo>
                <a:lnTo>
                  <a:pt x="244271" y="0"/>
                </a:lnTo>
                <a:close/>
              </a:path>
            </a:pathLst>
          </a:custGeom>
          <a:solidFill>
            <a:srgbClr val="EF982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7" name="object 67"/>
          <p:cNvSpPr/>
          <p:nvPr/>
        </p:nvSpPr>
        <p:spPr>
          <a:xfrm>
            <a:off x="5361711" y="1895303"/>
            <a:ext cx="399011" cy="374072"/>
          </a:xfrm>
          <a:prstGeom prst="rect">
            <a:avLst/>
          </a:prstGeom>
          <a:blipFill>
            <a:blip r:embed="rId5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8" name="object 68"/>
          <p:cNvSpPr/>
          <p:nvPr/>
        </p:nvSpPr>
        <p:spPr>
          <a:xfrm>
            <a:off x="5387975" y="1920875"/>
            <a:ext cx="257175" cy="231775"/>
          </a:xfrm>
          <a:prstGeom prst="rect">
            <a:avLst/>
          </a:prstGeom>
          <a:blipFill>
            <a:blip r:embed="rId5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9" name="object 69"/>
          <p:cNvSpPr txBox="1"/>
          <p:nvPr/>
        </p:nvSpPr>
        <p:spPr>
          <a:xfrm>
            <a:off x="4396740" y="3743007"/>
            <a:ext cx="369570" cy="1676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b="1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dirty="0" sz="1000" spc="-5" b="1">
                <a:solidFill>
                  <a:srgbClr val="404040"/>
                </a:solidFill>
                <a:latin typeface="Calibri"/>
                <a:cs typeface="Calibri"/>
              </a:rPr>
              <a:t>orin</a:t>
            </a:r>
            <a:r>
              <a:rPr dirty="0" sz="1000" b="1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70" name="object 70"/>
          <p:cNvSpPr/>
          <p:nvPr/>
        </p:nvSpPr>
        <p:spPr>
          <a:xfrm>
            <a:off x="872836" y="2967647"/>
            <a:ext cx="2427312" cy="1325880"/>
          </a:xfrm>
          <a:prstGeom prst="rect">
            <a:avLst/>
          </a:prstGeom>
          <a:blipFill>
            <a:blip r:embed="rId5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1" name="object 71"/>
          <p:cNvSpPr/>
          <p:nvPr/>
        </p:nvSpPr>
        <p:spPr>
          <a:xfrm>
            <a:off x="980902" y="2813850"/>
            <a:ext cx="1895297" cy="1670862"/>
          </a:xfrm>
          <a:prstGeom prst="rect">
            <a:avLst/>
          </a:prstGeom>
          <a:blipFill>
            <a:blip r:embed="rId5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2" name="object 72"/>
          <p:cNvSpPr/>
          <p:nvPr/>
        </p:nvSpPr>
        <p:spPr>
          <a:xfrm>
            <a:off x="833437" y="2925762"/>
            <a:ext cx="2417758" cy="1319208"/>
          </a:xfrm>
          <a:prstGeom prst="rect">
            <a:avLst/>
          </a:prstGeom>
          <a:blipFill>
            <a:blip r:embed="rId5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3" name="object 73"/>
          <p:cNvSpPr/>
          <p:nvPr/>
        </p:nvSpPr>
        <p:spPr>
          <a:xfrm>
            <a:off x="1001683" y="2768140"/>
            <a:ext cx="108065" cy="490451"/>
          </a:xfrm>
          <a:prstGeom prst="rect">
            <a:avLst/>
          </a:prstGeom>
          <a:blipFill>
            <a:blip r:embed="rId5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4" name="object 74"/>
          <p:cNvSpPr/>
          <p:nvPr/>
        </p:nvSpPr>
        <p:spPr>
          <a:xfrm>
            <a:off x="939337" y="3129746"/>
            <a:ext cx="1180407" cy="415636"/>
          </a:xfrm>
          <a:prstGeom prst="rect">
            <a:avLst/>
          </a:prstGeom>
          <a:blipFill>
            <a:blip r:embed="rId5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5" name="object 75"/>
          <p:cNvSpPr/>
          <p:nvPr/>
        </p:nvSpPr>
        <p:spPr>
          <a:xfrm>
            <a:off x="939337" y="3433161"/>
            <a:ext cx="1891144" cy="415636"/>
          </a:xfrm>
          <a:prstGeom prst="rect">
            <a:avLst/>
          </a:prstGeom>
          <a:blipFill>
            <a:blip r:embed="rId5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6" name="object 76"/>
          <p:cNvSpPr/>
          <p:nvPr/>
        </p:nvSpPr>
        <p:spPr>
          <a:xfrm>
            <a:off x="935182" y="3736575"/>
            <a:ext cx="1221971" cy="328352"/>
          </a:xfrm>
          <a:prstGeom prst="rect">
            <a:avLst/>
          </a:prstGeom>
          <a:blipFill>
            <a:blip r:embed="rId6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7" name="object 77"/>
          <p:cNvSpPr/>
          <p:nvPr/>
        </p:nvSpPr>
        <p:spPr>
          <a:xfrm>
            <a:off x="1001683" y="3948541"/>
            <a:ext cx="108065" cy="490451"/>
          </a:xfrm>
          <a:prstGeom prst="rect">
            <a:avLst/>
          </a:prstGeom>
          <a:blipFill>
            <a:blip r:embed="rId6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8" name="object 78"/>
          <p:cNvSpPr txBox="1"/>
          <p:nvPr/>
        </p:nvSpPr>
        <p:spPr>
          <a:xfrm>
            <a:off x="962613" y="3163735"/>
            <a:ext cx="1830705" cy="83946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86055" indent="-173355">
              <a:lnSpc>
                <a:spcPct val="100000"/>
              </a:lnSpc>
              <a:buFont typeface="Arial"/>
              <a:buChar char="!"/>
              <a:tabLst>
                <a:tab pos="186690" algn="l"/>
              </a:tabLst>
            </a:pP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Sestriere</a:t>
            </a:r>
            <a:endParaRPr sz="2000">
              <a:latin typeface="Calibri"/>
              <a:cs typeface="Calibri"/>
            </a:endParaRPr>
          </a:p>
          <a:p>
            <a:pPr marL="186055" indent="-173355">
              <a:lnSpc>
                <a:spcPct val="100000"/>
              </a:lnSpc>
              <a:buFont typeface="Arial"/>
              <a:buChar char="!"/>
              <a:tabLst>
                <a:tab pos="186690" algn="l"/>
              </a:tabLst>
            </a:pP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Claviere,Cesana</a:t>
            </a:r>
            <a:endParaRPr sz="2000">
              <a:latin typeface="Calibri"/>
              <a:cs typeface="Calibri"/>
            </a:endParaRPr>
          </a:p>
          <a:p>
            <a:pPr marL="213360">
              <a:lnSpc>
                <a:spcPct val="100000"/>
              </a:lnSpc>
            </a:pP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Orienteering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79" name="object 79"/>
          <p:cNvSpPr/>
          <p:nvPr/>
        </p:nvSpPr>
        <p:spPr>
          <a:xfrm>
            <a:off x="3084017" y="3553684"/>
            <a:ext cx="1126374" cy="1055716"/>
          </a:xfrm>
          <a:prstGeom prst="rect">
            <a:avLst/>
          </a:prstGeom>
          <a:blipFill>
            <a:blip r:embed="rId6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0" name="object 80"/>
          <p:cNvSpPr/>
          <p:nvPr/>
        </p:nvSpPr>
        <p:spPr>
          <a:xfrm>
            <a:off x="3114674" y="3987800"/>
            <a:ext cx="421640" cy="41275"/>
          </a:xfrm>
          <a:custGeom>
            <a:avLst/>
            <a:gdLst/>
            <a:ahLst/>
            <a:cxnLst/>
            <a:rect l="l" t="t" r="r" b="b"/>
            <a:pathLst>
              <a:path w="421639" h="41275">
                <a:moveTo>
                  <a:pt x="421164" y="40964"/>
                </a:moveTo>
                <a:lnTo>
                  <a:pt x="0" y="0"/>
                </a:lnTo>
              </a:path>
            </a:pathLst>
          </a:custGeom>
          <a:ln w="101599">
            <a:solidFill>
              <a:srgbClr val="EF982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1" name="object 81"/>
          <p:cNvSpPr/>
          <p:nvPr/>
        </p:nvSpPr>
        <p:spPr>
          <a:xfrm>
            <a:off x="3318840" y="3857409"/>
            <a:ext cx="318135" cy="303530"/>
          </a:xfrm>
          <a:custGeom>
            <a:avLst/>
            <a:gdLst/>
            <a:ahLst/>
            <a:cxnLst/>
            <a:rect l="l" t="t" r="r" b="b"/>
            <a:pathLst>
              <a:path w="318135" h="303529">
                <a:moveTo>
                  <a:pt x="29502" y="0"/>
                </a:moveTo>
                <a:lnTo>
                  <a:pt x="115874" y="161518"/>
                </a:lnTo>
                <a:lnTo>
                  <a:pt x="0" y="303364"/>
                </a:lnTo>
                <a:lnTo>
                  <a:pt x="318122" y="181190"/>
                </a:lnTo>
                <a:lnTo>
                  <a:pt x="29502" y="0"/>
                </a:lnTo>
                <a:close/>
              </a:path>
            </a:pathLst>
          </a:custGeom>
          <a:solidFill>
            <a:srgbClr val="EF982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2" name="object 82"/>
          <p:cNvSpPr/>
          <p:nvPr/>
        </p:nvSpPr>
        <p:spPr>
          <a:xfrm>
            <a:off x="3711625" y="3877887"/>
            <a:ext cx="394854" cy="374072"/>
          </a:xfrm>
          <a:prstGeom prst="rect">
            <a:avLst/>
          </a:prstGeom>
          <a:blipFill>
            <a:blip r:embed="rId6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3" name="object 83"/>
          <p:cNvSpPr/>
          <p:nvPr/>
        </p:nvSpPr>
        <p:spPr>
          <a:xfrm>
            <a:off x="3735387" y="3902075"/>
            <a:ext cx="257175" cy="233362"/>
          </a:xfrm>
          <a:prstGeom prst="rect">
            <a:avLst/>
          </a:prstGeom>
          <a:blipFill>
            <a:blip r:embed="rId6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4" name="object 84"/>
          <p:cNvSpPr/>
          <p:nvPr/>
        </p:nvSpPr>
        <p:spPr>
          <a:xfrm>
            <a:off x="4019206" y="5561214"/>
            <a:ext cx="1641767" cy="1221971"/>
          </a:xfrm>
          <a:prstGeom prst="rect">
            <a:avLst/>
          </a:prstGeom>
          <a:blipFill>
            <a:blip r:embed="rId6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5" name="object 85"/>
          <p:cNvSpPr/>
          <p:nvPr/>
        </p:nvSpPr>
        <p:spPr>
          <a:xfrm>
            <a:off x="4114800" y="5403277"/>
            <a:ext cx="1246908" cy="1454721"/>
          </a:xfrm>
          <a:prstGeom prst="rect">
            <a:avLst/>
          </a:prstGeom>
          <a:blipFill>
            <a:blip r:embed="rId6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6" name="object 86"/>
          <p:cNvSpPr/>
          <p:nvPr/>
        </p:nvSpPr>
        <p:spPr>
          <a:xfrm>
            <a:off x="3978275" y="5519737"/>
            <a:ext cx="1631948" cy="1216029"/>
          </a:xfrm>
          <a:prstGeom prst="rect">
            <a:avLst/>
          </a:prstGeom>
          <a:blipFill>
            <a:blip r:embed="rId6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7" name="object 87"/>
          <p:cNvSpPr/>
          <p:nvPr/>
        </p:nvSpPr>
        <p:spPr>
          <a:xfrm>
            <a:off x="4135577" y="5357552"/>
            <a:ext cx="108065" cy="490451"/>
          </a:xfrm>
          <a:prstGeom prst="rect">
            <a:avLst/>
          </a:prstGeom>
          <a:blipFill>
            <a:blip r:embed="rId6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8" name="object 88"/>
          <p:cNvSpPr/>
          <p:nvPr/>
        </p:nvSpPr>
        <p:spPr>
          <a:xfrm>
            <a:off x="4073232" y="5715000"/>
            <a:ext cx="1242752" cy="419792"/>
          </a:xfrm>
          <a:prstGeom prst="rect">
            <a:avLst/>
          </a:prstGeom>
          <a:blipFill>
            <a:blip r:embed="rId6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9" name="object 89"/>
          <p:cNvSpPr/>
          <p:nvPr/>
        </p:nvSpPr>
        <p:spPr>
          <a:xfrm>
            <a:off x="4073232" y="6018414"/>
            <a:ext cx="885305" cy="328352"/>
          </a:xfrm>
          <a:prstGeom prst="rect">
            <a:avLst/>
          </a:prstGeom>
          <a:blipFill>
            <a:blip r:embed="rId7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0" name="object 90"/>
          <p:cNvSpPr/>
          <p:nvPr/>
        </p:nvSpPr>
        <p:spPr>
          <a:xfrm>
            <a:off x="4073232" y="6234545"/>
            <a:ext cx="1064028" cy="328352"/>
          </a:xfrm>
          <a:prstGeom prst="rect">
            <a:avLst/>
          </a:prstGeom>
          <a:blipFill>
            <a:blip r:embed="rId7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1" name="object 91"/>
          <p:cNvSpPr/>
          <p:nvPr/>
        </p:nvSpPr>
        <p:spPr>
          <a:xfrm>
            <a:off x="4135577" y="6450676"/>
            <a:ext cx="108065" cy="407323"/>
          </a:xfrm>
          <a:prstGeom prst="rect">
            <a:avLst/>
          </a:prstGeom>
          <a:blipFill>
            <a:blip r:embed="rId7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2" name="object 92"/>
          <p:cNvSpPr txBox="1"/>
          <p:nvPr/>
        </p:nvSpPr>
        <p:spPr>
          <a:xfrm>
            <a:off x="4097146" y="5751829"/>
            <a:ext cx="1177290" cy="7505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000" spc="355">
                <a:solidFill>
                  <a:srgbClr val="FFFFFF"/>
                </a:solidFill>
                <a:latin typeface="Arial"/>
                <a:cs typeface="Arial"/>
              </a:rPr>
              <a:t>!</a:t>
            </a:r>
            <a:r>
              <a:rPr dirty="0" sz="2000" spc="-204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Racconigi</a:t>
            </a:r>
            <a:endParaRPr sz="2000">
              <a:latin typeface="Calibri"/>
              <a:cs typeface="Calibri"/>
            </a:endParaRPr>
          </a:p>
          <a:p>
            <a:pPr marL="173355" marR="188595">
              <a:lnSpc>
                <a:spcPts val="1700"/>
              </a:lnSpc>
              <a:spcBef>
                <a:spcPts val="40"/>
              </a:spcBef>
            </a:pP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Shooting  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Clay</a:t>
            </a:r>
            <a:r>
              <a:rPr dirty="0" sz="1400" spc="-1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Target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93" name="object 93"/>
          <p:cNvSpPr/>
          <p:nvPr/>
        </p:nvSpPr>
        <p:spPr>
          <a:xfrm>
            <a:off x="3898671" y="3981796"/>
            <a:ext cx="1055716" cy="1645919"/>
          </a:xfrm>
          <a:prstGeom prst="rect">
            <a:avLst/>
          </a:prstGeom>
          <a:blipFill>
            <a:blip r:embed="rId7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4" name="object 94"/>
          <p:cNvSpPr/>
          <p:nvPr/>
        </p:nvSpPr>
        <p:spPr>
          <a:xfrm>
            <a:off x="4405400" y="4564757"/>
            <a:ext cx="211454" cy="937894"/>
          </a:xfrm>
          <a:custGeom>
            <a:avLst/>
            <a:gdLst/>
            <a:ahLst/>
            <a:cxnLst/>
            <a:rect l="l" t="t" r="r" b="b"/>
            <a:pathLst>
              <a:path w="211454" h="937895">
                <a:moveTo>
                  <a:pt x="0" y="0"/>
                </a:moveTo>
                <a:lnTo>
                  <a:pt x="211049" y="937519"/>
                </a:lnTo>
              </a:path>
            </a:pathLst>
          </a:custGeom>
          <a:ln w="101599">
            <a:solidFill>
              <a:srgbClr val="EF982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5" name="object 95"/>
          <p:cNvSpPr/>
          <p:nvPr/>
        </p:nvSpPr>
        <p:spPr>
          <a:xfrm>
            <a:off x="4301350" y="4465637"/>
            <a:ext cx="297815" cy="330835"/>
          </a:xfrm>
          <a:custGeom>
            <a:avLst/>
            <a:gdLst/>
            <a:ahLst/>
            <a:cxnLst/>
            <a:rect l="l" t="t" r="r" b="b"/>
            <a:pathLst>
              <a:path w="297814" h="330835">
                <a:moveTo>
                  <a:pt x="81737" y="0"/>
                </a:moveTo>
                <a:lnTo>
                  <a:pt x="0" y="330822"/>
                </a:lnTo>
                <a:lnTo>
                  <a:pt x="126364" y="198234"/>
                </a:lnTo>
                <a:lnTo>
                  <a:pt x="243709" y="198234"/>
                </a:lnTo>
                <a:lnTo>
                  <a:pt x="81737" y="0"/>
                </a:lnTo>
                <a:close/>
              </a:path>
              <a:path w="297814" h="330835">
                <a:moveTo>
                  <a:pt x="243709" y="198234"/>
                </a:moveTo>
                <a:lnTo>
                  <a:pt x="126364" y="198234"/>
                </a:lnTo>
                <a:lnTo>
                  <a:pt x="297357" y="263893"/>
                </a:lnTo>
                <a:lnTo>
                  <a:pt x="243709" y="198234"/>
                </a:lnTo>
                <a:close/>
              </a:path>
            </a:pathLst>
          </a:custGeom>
          <a:solidFill>
            <a:srgbClr val="EF982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6" name="object 96"/>
          <p:cNvSpPr/>
          <p:nvPr/>
        </p:nvSpPr>
        <p:spPr>
          <a:xfrm>
            <a:off x="4131424" y="4206246"/>
            <a:ext cx="399011" cy="374072"/>
          </a:xfrm>
          <a:prstGeom prst="rect">
            <a:avLst/>
          </a:prstGeom>
          <a:blipFill>
            <a:blip r:embed="rId7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7" name="object 97"/>
          <p:cNvSpPr/>
          <p:nvPr/>
        </p:nvSpPr>
        <p:spPr>
          <a:xfrm>
            <a:off x="4159250" y="4232275"/>
            <a:ext cx="257175" cy="233362"/>
          </a:xfrm>
          <a:prstGeom prst="rect">
            <a:avLst/>
          </a:prstGeom>
          <a:blipFill>
            <a:blip r:embed="rId7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8" name="object 98"/>
          <p:cNvSpPr/>
          <p:nvPr/>
        </p:nvSpPr>
        <p:spPr>
          <a:xfrm>
            <a:off x="4463935" y="4123112"/>
            <a:ext cx="394854" cy="374072"/>
          </a:xfrm>
          <a:prstGeom prst="rect">
            <a:avLst/>
          </a:prstGeom>
          <a:blipFill>
            <a:blip r:embed="rId7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9" name="object 99"/>
          <p:cNvSpPr/>
          <p:nvPr/>
        </p:nvSpPr>
        <p:spPr>
          <a:xfrm>
            <a:off x="4487862" y="4148137"/>
            <a:ext cx="257175" cy="233362"/>
          </a:xfrm>
          <a:prstGeom prst="rect">
            <a:avLst/>
          </a:prstGeom>
          <a:blipFill>
            <a:blip r:embed="rId7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0" name="object 100"/>
          <p:cNvSpPr/>
          <p:nvPr/>
        </p:nvSpPr>
        <p:spPr>
          <a:xfrm>
            <a:off x="7248702" y="5444838"/>
            <a:ext cx="1695792" cy="1404848"/>
          </a:xfrm>
          <a:prstGeom prst="rect">
            <a:avLst/>
          </a:prstGeom>
          <a:blipFill>
            <a:blip r:embed="rId7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1" name="object 101"/>
          <p:cNvSpPr/>
          <p:nvPr/>
        </p:nvSpPr>
        <p:spPr>
          <a:xfrm>
            <a:off x="7365072" y="5374182"/>
            <a:ext cx="735676" cy="1483816"/>
          </a:xfrm>
          <a:prstGeom prst="rect">
            <a:avLst/>
          </a:prstGeom>
          <a:blipFill>
            <a:blip r:embed="rId7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2" name="object 102"/>
          <p:cNvSpPr/>
          <p:nvPr/>
        </p:nvSpPr>
        <p:spPr>
          <a:xfrm>
            <a:off x="7207250" y="5402262"/>
            <a:ext cx="1687508" cy="1396999"/>
          </a:xfrm>
          <a:prstGeom prst="rect">
            <a:avLst/>
          </a:prstGeom>
          <a:blipFill>
            <a:blip r:embed="rId8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3" name="object 103"/>
          <p:cNvSpPr/>
          <p:nvPr/>
        </p:nvSpPr>
        <p:spPr>
          <a:xfrm>
            <a:off x="7381697" y="5332614"/>
            <a:ext cx="108065" cy="486294"/>
          </a:xfrm>
          <a:prstGeom prst="rect">
            <a:avLst/>
          </a:prstGeom>
          <a:blipFill>
            <a:blip r:embed="rId8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4" name="object 104"/>
          <p:cNvSpPr/>
          <p:nvPr/>
        </p:nvSpPr>
        <p:spPr>
          <a:xfrm>
            <a:off x="7319353" y="5690060"/>
            <a:ext cx="710737" cy="415636"/>
          </a:xfrm>
          <a:prstGeom prst="rect">
            <a:avLst/>
          </a:prstGeom>
          <a:blipFill>
            <a:blip r:embed="rId8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5" name="object 105"/>
          <p:cNvSpPr/>
          <p:nvPr/>
        </p:nvSpPr>
        <p:spPr>
          <a:xfrm>
            <a:off x="7319353" y="5989320"/>
            <a:ext cx="594359" cy="332508"/>
          </a:xfrm>
          <a:prstGeom prst="rect">
            <a:avLst/>
          </a:prstGeom>
          <a:blipFill>
            <a:blip r:embed="rId8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6" name="object 106"/>
          <p:cNvSpPr/>
          <p:nvPr/>
        </p:nvSpPr>
        <p:spPr>
          <a:xfrm>
            <a:off x="7319353" y="6205451"/>
            <a:ext cx="735676" cy="332508"/>
          </a:xfrm>
          <a:prstGeom prst="rect">
            <a:avLst/>
          </a:prstGeom>
          <a:blipFill>
            <a:blip r:embed="rId8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7" name="object 107"/>
          <p:cNvSpPr/>
          <p:nvPr/>
        </p:nvSpPr>
        <p:spPr>
          <a:xfrm>
            <a:off x="7381697" y="6421582"/>
            <a:ext cx="108065" cy="436417"/>
          </a:xfrm>
          <a:prstGeom prst="rect">
            <a:avLst/>
          </a:prstGeom>
          <a:blipFill>
            <a:blip r:embed="rId8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8" name="object 108"/>
          <p:cNvSpPr txBox="1"/>
          <p:nvPr/>
        </p:nvSpPr>
        <p:spPr>
          <a:xfrm>
            <a:off x="7344194" y="5724842"/>
            <a:ext cx="659765" cy="7505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000" spc="355">
                <a:solidFill>
                  <a:srgbClr val="FFFFFF"/>
                </a:solidFill>
                <a:latin typeface="Arial"/>
                <a:cs typeface="Arial"/>
              </a:rPr>
              <a:t>!</a:t>
            </a:r>
            <a:r>
              <a:rPr dirty="0" sz="2000" spc="-204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Alba</a:t>
            </a:r>
            <a:endParaRPr sz="2000">
              <a:latin typeface="Calibri"/>
              <a:cs typeface="Calibri"/>
            </a:endParaRPr>
          </a:p>
          <a:p>
            <a:pPr marL="173355" marR="5080">
              <a:lnSpc>
                <a:spcPts val="1700"/>
              </a:lnSpc>
              <a:spcBef>
                <a:spcPts val="40"/>
              </a:spcBef>
            </a:pP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Judo  Karate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09" name="object 109"/>
          <p:cNvSpPr/>
          <p:nvPr/>
        </p:nvSpPr>
        <p:spPr>
          <a:xfrm>
            <a:off x="4264431" y="3865419"/>
            <a:ext cx="3092335" cy="1799704"/>
          </a:xfrm>
          <a:prstGeom prst="rect">
            <a:avLst/>
          </a:prstGeom>
          <a:blipFill>
            <a:blip r:embed="rId8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0" name="object 110"/>
          <p:cNvSpPr/>
          <p:nvPr/>
        </p:nvSpPr>
        <p:spPr>
          <a:xfrm>
            <a:off x="4838717" y="4392663"/>
            <a:ext cx="2381250" cy="1109980"/>
          </a:xfrm>
          <a:custGeom>
            <a:avLst/>
            <a:gdLst/>
            <a:ahLst/>
            <a:cxnLst/>
            <a:rect l="l" t="t" r="r" b="b"/>
            <a:pathLst>
              <a:path w="2381250" h="1109979">
                <a:moveTo>
                  <a:pt x="0" y="0"/>
                </a:moveTo>
                <a:lnTo>
                  <a:pt x="2381225" y="1109615"/>
                </a:lnTo>
              </a:path>
            </a:pathLst>
          </a:custGeom>
          <a:ln w="101599">
            <a:solidFill>
              <a:srgbClr val="EF982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1" name="object 111"/>
          <p:cNvSpPr/>
          <p:nvPr/>
        </p:nvSpPr>
        <p:spPr>
          <a:xfrm>
            <a:off x="4746625" y="4340352"/>
            <a:ext cx="340995" cy="276860"/>
          </a:xfrm>
          <a:custGeom>
            <a:avLst/>
            <a:gdLst/>
            <a:ahLst/>
            <a:cxnLst/>
            <a:rect l="l" t="t" r="r" b="b"/>
            <a:pathLst>
              <a:path w="340995" h="276860">
                <a:moveTo>
                  <a:pt x="340652" y="0"/>
                </a:moveTo>
                <a:lnTo>
                  <a:pt x="0" y="9398"/>
                </a:lnTo>
                <a:lnTo>
                  <a:pt x="211912" y="276275"/>
                </a:lnTo>
                <a:lnTo>
                  <a:pt x="184188" y="95224"/>
                </a:lnTo>
                <a:lnTo>
                  <a:pt x="340652" y="0"/>
                </a:lnTo>
                <a:close/>
              </a:path>
            </a:pathLst>
          </a:custGeom>
          <a:solidFill>
            <a:srgbClr val="EF982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2" name="object 112"/>
          <p:cNvSpPr/>
          <p:nvPr/>
        </p:nvSpPr>
        <p:spPr>
          <a:xfrm>
            <a:off x="3533775" y="804862"/>
            <a:ext cx="2905117" cy="385761"/>
          </a:xfrm>
          <a:prstGeom prst="rect">
            <a:avLst/>
          </a:prstGeom>
          <a:blipFill>
            <a:blip r:embed="rId8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3" name="object 113"/>
          <p:cNvSpPr txBox="1"/>
          <p:nvPr/>
        </p:nvSpPr>
        <p:spPr>
          <a:xfrm>
            <a:off x="3934171" y="814870"/>
            <a:ext cx="2110105" cy="3111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000" i="1">
                <a:solidFill>
                  <a:srgbClr val="C00000"/>
                </a:solidFill>
                <a:latin typeface="Verdana"/>
                <a:cs typeface="Verdana"/>
              </a:rPr>
              <a:t>Venues</a:t>
            </a:r>
            <a:r>
              <a:rPr dirty="0" sz="2000" spc="-100" i="1">
                <a:solidFill>
                  <a:srgbClr val="C00000"/>
                </a:solidFill>
                <a:latin typeface="Verdana"/>
                <a:cs typeface="Verdana"/>
              </a:rPr>
              <a:t> </a:t>
            </a:r>
            <a:r>
              <a:rPr dirty="0" sz="2000" i="1">
                <a:solidFill>
                  <a:srgbClr val="C00000"/>
                </a:solidFill>
                <a:latin typeface="Verdana"/>
                <a:cs typeface="Verdana"/>
              </a:rPr>
              <a:t>Location</a:t>
            </a:r>
            <a:endParaRPr sz="20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8607831" y="6625243"/>
            <a:ext cx="99752" cy="955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8124825" y="6029325"/>
            <a:ext cx="1019175" cy="646430"/>
          </a:xfrm>
          <a:custGeom>
            <a:avLst/>
            <a:gdLst/>
            <a:ahLst/>
            <a:cxnLst/>
            <a:rect l="l" t="t" r="r" b="b"/>
            <a:pathLst>
              <a:path w="1019175" h="646429">
                <a:moveTo>
                  <a:pt x="0" y="0"/>
                </a:moveTo>
                <a:lnTo>
                  <a:pt x="1019175" y="0"/>
                </a:lnTo>
                <a:lnTo>
                  <a:pt x="1019175" y="646112"/>
                </a:lnTo>
                <a:lnTo>
                  <a:pt x="0" y="646112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50227" y="99695"/>
            <a:ext cx="2599055" cy="459740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Participants</a:t>
            </a:r>
          </a:p>
        </p:txBody>
      </p:sp>
      <p:sp>
        <p:nvSpPr>
          <p:cNvPr id="6" name="object 6"/>
          <p:cNvSpPr/>
          <p:nvPr/>
        </p:nvSpPr>
        <p:spPr>
          <a:xfrm>
            <a:off x="5267325" y="12700"/>
            <a:ext cx="3876675" cy="75247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26988" y="1144587"/>
          <a:ext cx="9015730" cy="209867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58900"/>
                <a:gridCol w="546120"/>
                <a:gridCol w="596920"/>
                <a:gridCol w="520720"/>
                <a:gridCol w="533410"/>
                <a:gridCol w="482620"/>
                <a:gridCol w="496910"/>
                <a:gridCol w="582630"/>
                <a:gridCol w="596920"/>
                <a:gridCol w="520720"/>
                <a:gridCol w="468020"/>
                <a:gridCol w="520710"/>
                <a:gridCol w="508020"/>
                <a:gridCol w="546120"/>
                <a:gridCol w="484200"/>
                <a:gridCol w="533420"/>
              </a:tblGrid>
              <a:tr h="73168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marL="187960">
                        <a:lnSpc>
                          <a:spcPct val="100000"/>
                        </a:lnSpc>
                      </a:pPr>
                      <a:r>
                        <a:rPr dirty="0" sz="1800" spc="-5" b="1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Sport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 algn="r" marR="102235">
                        <a:lnSpc>
                          <a:spcPct val="100000"/>
                        </a:lnSpc>
                      </a:pPr>
                      <a:r>
                        <a:rPr dirty="0" sz="1400" b="1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Athl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CCBA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 algn="ctr" marL="5080">
                        <a:lnSpc>
                          <a:spcPct val="100000"/>
                        </a:lnSpc>
                      </a:pPr>
                      <a:r>
                        <a:rPr dirty="0" sz="1400" b="1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Arch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CCBA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 algn="ctr" marL="4445">
                        <a:lnSpc>
                          <a:spcPct val="100000"/>
                        </a:lnSpc>
                      </a:pPr>
                      <a:r>
                        <a:rPr dirty="0" sz="1400" b="1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Bad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CCBA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 marL="90805">
                        <a:lnSpc>
                          <a:spcPct val="100000"/>
                        </a:lnSpc>
                      </a:pPr>
                      <a:r>
                        <a:rPr dirty="0" sz="1400" b="1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Bask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CCBA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650">
                        <a:latin typeface="Times New Roman"/>
                        <a:cs typeface="Times New Roman"/>
                      </a:endParaRPr>
                    </a:p>
                    <a:p>
                      <a:pPr algn="ctr" marL="4445">
                        <a:lnSpc>
                          <a:spcPct val="100000"/>
                        </a:lnSpc>
                      </a:pPr>
                      <a:r>
                        <a:rPr dirty="0" sz="1400" spc="-5" b="1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Cycl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CCBA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115570" marR="93345" indent="-10160">
                        <a:lnSpc>
                          <a:spcPts val="1600"/>
                        </a:lnSpc>
                      </a:pPr>
                      <a:r>
                        <a:rPr dirty="0" sz="1400" b="1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C</a:t>
                      </a:r>
                      <a:r>
                        <a:rPr dirty="0" sz="1400" spc="-5" b="1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dirty="0" sz="1400" b="1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n  kay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CCBA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103505" marR="90805" indent="6350">
                        <a:lnSpc>
                          <a:spcPts val="1600"/>
                        </a:lnSpc>
                      </a:pPr>
                      <a:r>
                        <a:rPr dirty="0" sz="1400" b="1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Field  Hock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CCBA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 marL="130175">
                        <a:lnSpc>
                          <a:spcPct val="100000"/>
                        </a:lnSpc>
                      </a:pPr>
                      <a:r>
                        <a:rPr dirty="0" sz="1400" b="1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Socc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CCBA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 algn="ctr" marL="4445">
                        <a:lnSpc>
                          <a:spcPct val="100000"/>
                        </a:lnSpc>
                      </a:pPr>
                      <a:r>
                        <a:rPr dirty="0" sz="1400" b="1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Row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CCBA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 algn="r" marR="79375">
                        <a:lnSpc>
                          <a:spcPct val="100000"/>
                        </a:lnSpc>
                      </a:pPr>
                      <a:r>
                        <a:rPr dirty="0" sz="1400" b="1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Sho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CCBA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 algn="ctr" marL="5080">
                        <a:lnSpc>
                          <a:spcPct val="100000"/>
                        </a:lnSpc>
                      </a:pPr>
                      <a:r>
                        <a:rPr dirty="0" sz="1400" spc="-114" b="1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SoM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CCBA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 algn="ctr" marL="5080">
                        <a:lnSpc>
                          <a:spcPct val="100000"/>
                        </a:lnSpc>
                      </a:pPr>
                      <a:r>
                        <a:rPr dirty="0" sz="1400" b="1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Squ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CCBA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 algn="ctr" marL="4445">
                        <a:lnSpc>
                          <a:spcPct val="100000"/>
                        </a:lnSpc>
                      </a:pPr>
                      <a:r>
                        <a:rPr dirty="0" sz="1400" b="1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Ori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CCBA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101600" marR="88900" indent="635">
                        <a:lnSpc>
                          <a:spcPts val="1600"/>
                        </a:lnSpc>
                      </a:pPr>
                      <a:r>
                        <a:rPr dirty="0" sz="1400" b="1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Tab  Ten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CCBA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 algn="ctr" marL="5080">
                        <a:lnSpc>
                          <a:spcPct val="100000"/>
                        </a:lnSpc>
                      </a:pPr>
                      <a:r>
                        <a:rPr dirty="0" sz="1400" b="1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Wei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CCBA1"/>
                    </a:solidFill>
                  </a:tcPr>
                </a:tc>
              </a:tr>
              <a:tr h="387489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dirty="0" sz="160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Athletes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85CC"/>
                    </a:solidFill>
                  </a:tcPr>
                </a:tc>
                <a:tc>
                  <a:txBody>
                    <a:bodyPr/>
                    <a:lstStyle/>
                    <a:p>
                      <a:pPr algn="r" marR="76200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dirty="0" sz="1400">
                          <a:latin typeface="Calibri"/>
                          <a:cs typeface="Calibri"/>
                        </a:rPr>
                        <a:t>1014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E0ED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5080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dirty="0" sz="1400">
                          <a:latin typeface="Calibri"/>
                          <a:cs typeface="Calibri"/>
                        </a:rPr>
                        <a:t>153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E0ED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5080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dirty="0" sz="1400">
                          <a:latin typeface="Calibri"/>
                          <a:cs typeface="Calibri"/>
                        </a:rPr>
                        <a:t>187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E0ED"/>
                    </a:solidFill>
                  </a:tcPr>
                </a:tc>
                <a:tc>
                  <a:txBody>
                    <a:bodyPr/>
                    <a:lstStyle/>
                    <a:p>
                      <a:pPr marL="127635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dirty="0" sz="1400">
                          <a:latin typeface="Calibri"/>
                          <a:cs typeface="Calibri"/>
                        </a:rPr>
                        <a:t>750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E0ED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5080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dirty="0" sz="1400">
                          <a:latin typeface="Calibri"/>
                          <a:cs typeface="Calibri"/>
                        </a:rPr>
                        <a:t>350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E0ED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5080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dirty="0" sz="1400">
                          <a:latin typeface="Calibri"/>
                          <a:cs typeface="Calibri"/>
                        </a:rPr>
                        <a:t>251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E0ED"/>
                    </a:solidFill>
                  </a:tcPr>
                </a:tc>
                <a:tc>
                  <a:txBody>
                    <a:bodyPr/>
                    <a:lstStyle/>
                    <a:p>
                      <a:pPr algn="r" marR="139065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dirty="0" sz="1400">
                          <a:latin typeface="Calibri"/>
                          <a:cs typeface="Calibri"/>
                        </a:rPr>
                        <a:t>280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E0ED"/>
                    </a:solidFill>
                  </a:tcPr>
                </a:tc>
                <a:tc>
                  <a:txBody>
                    <a:bodyPr/>
                    <a:lstStyle/>
                    <a:p>
                      <a:pPr marL="114300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dirty="0" sz="1400">
                          <a:latin typeface="Calibri"/>
                          <a:cs typeface="Calibri"/>
                        </a:rPr>
                        <a:t>1721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E0ED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5080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dirty="0" sz="1400">
                          <a:latin typeface="Calibri"/>
                          <a:cs typeface="Calibri"/>
                        </a:rPr>
                        <a:t>620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E0ED"/>
                    </a:solidFill>
                  </a:tcPr>
                </a:tc>
                <a:tc>
                  <a:txBody>
                    <a:bodyPr/>
                    <a:lstStyle/>
                    <a:p>
                      <a:pPr algn="r" marR="81915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dirty="0" sz="1400">
                          <a:latin typeface="Calibri"/>
                          <a:cs typeface="Calibri"/>
                        </a:rPr>
                        <a:t>138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E0ED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5080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dirty="0" sz="1400">
                          <a:latin typeface="Calibri"/>
                          <a:cs typeface="Calibri"/>
                        </a:rPr>
                        <a:t>782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E0ED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5080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dirty="0" sz="1400">
                          <a:latin typeface="Calibri"/>
                          <a:cs typeface="Calibri"/>
                        </a:rPr>
                        <a:t>90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E0ED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5080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dirty="0" sz="1400">
                          <a:latin typeface="Calibri"/>
                          <a:cs typeface="Calibri"/>
                        </a:rPr>
                        <a:t>2716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E0ED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5080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dirty="0" sz="1400">
                          <a:latin typeface="Calibri"/>
                          <a:cs typeface="Calibri"/>
                        </a:rPr>
                        <a:t>95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E0ED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5080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dirty="0" sz="1400">
                          <a:latin typeface="Calibri"/>
                          <a:cs typeface="Calibri"/>
                        </a:rPr>
                        <a:t>337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E0ED"/>
                    </a:solidFill>
                  </a:tcPr>
                </a:tc>
              </a:tr>
              <a:tr h="579320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dirty="0" sz="160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Team</a:t>
                      </a:r>
                      <a:r>
                        <a:rPr dirty="0" sz="1600" spc="-10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Pers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85CC"/>
                    </a:solidFill>
                  </a:tcPr>
                </a:tc>
                <a:tc>
                  <a:txBody>
                    <a:bodyPr/>
                    <a:lstStyle/>
                    <a:p>
                      <a:pPr algn="r" marR="80645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dirty="0" sz="1400">
                          <a:latin typeface="Calibri"/>
                          <a:cs typeface="Calibri"/>
                        </a:rPr>
                        <a:t>209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DF1F6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508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dirty="0" sz="1400">
                          <a:latin typeface="Calibri"/>
                          <a:cs typeface="Calibri"/>
                        </a:rPr>
                        <a:t>41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DF1F6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508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dirty="0" sz="1400">
                          <a:latin typeface="Calibri"/>
                          <a:cs typeface="Calibri"/>
                        </a:rPr>
                        <a:t>73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DF1F6"/>
                    </a:solidFill>
                  </a:tcPr>
                </a:tc>
                <a:tc>
                  <a:txBody>
                    <a:bodyPr/>
                    <a:lstStyle/>
                    <a:p>
                      <a:pPr marL="127635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dirty="0" sz="1400">
                          <a:latin typeface="Calibri"/>
                          <a:cs typeface="Calibri"/>
                        </a:rPr>
                        <a:t>150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DF1F6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508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dirty="0" sz="1400">
                          <a:latin typeface="Calibri"/>
                          <a:cs typeface="Calibri"/>
                        </a:rPr>
                        <a:t>62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DF1F6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4445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dirty="0" sz="1400">
                          <a:latin typeface="Calibri"/>
                          <a:cs typeface="Calibri"/>
                        </a:rPr>
                        <a:t>9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DF1F6"/>
                    </a:solidFill>
                  </a:tcPr>
                </a:tc>
                <a:tc>
                  <a:txBody>
                    <a:bodyPr/>
                    <a:lstStyle/>
                    <a:p>
                      <a:pPr algn="r" marR="18415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dirty="0" sz="1400">
                          <a:latin typeface="Calibri"/>
                          <a:cs typeface="Calibri"/>
                        </a:rPr>
                        <a:t>81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DF1F6"/>
                    </a:solidFill>
                  </a:tcPr>
                </a:tc>
                <a:tc>
                  <a:txBody>
                    <a:bodyPr/>
                    <a:lstStyle/>
                    <a:p>
                      <a:pPr marL="159385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dirty="0" sz="1400">
                          <a:latin typeface="Calibri"/>
                          <a:cs typeface="Calibri"/>
                        </a:rPr>
                        <a:t>390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DF1F6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508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dirty="0" sz="1400">
                          <a:latin typeface="Calibri"/>
                          <a:cs typeface="Calibri"/>
                        </a:rPr>
                        <a:t>42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DF1F6"/>
                    </a:solidFill>
                  </a:tcPr>
                </a:tc>
                <a:tc>
                  <a:txBody>
                    <a:bodyPr/>
                    <a:lstStyle/>
                    <a:p>
                      <a:pPr marL="13970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dirty="0" sz="1400">
                          <a:latin typeface="Calibri"/>
                          <a:cs typeface="Calibri"/>
                        </a:rPr>
                        <a:t>25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DF1F6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508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dirty="0" sz="1400">
                          <a:latin typeface="Calibri"/>
                          <a:cs typeface="Calibri"/>
                        </a:rPr>
                        <a:t>130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DF1F6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508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dirty="0" sz="1400">
                          <a:latin typeface="Calibri"/>
                          <a:cs typeface="Calibri"/>
                        </a:rPr>
                        <a:t>30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DF1F6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4445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dirty="0" sz="1400">
                          <a:latin typeface="Calibri"/>
                          <a:cs typeface="Calibri"/>
                        </a:rPr>
                        <a:t>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DF1F6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508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dirty="0" sz="1400">
                          <a:latin typeface="Calibri"/>
                          <a:cs typeface="Calibri"/>
                        </a:rPr>
                        <a:t>20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DF1F6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508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dirty="0" sz="1400">
                          <a:latin typeface="Calibri"/>
                          <a:cs typeface="Calibri"/>
                        </a:rPr>
                        <a:t>75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DF1F6"/>
                    </a:solidFill>
                  </a:tcPr>
                </a:tc>
              </a:tr>
              <a:tr h="387480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dirty="0" sz="160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Total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85CC"/>
                    </a:solidFill>
                  </a:tcPr>
                </a:tc>
                <a:tc>
                  <a:txBody>
                    <a:bodyPr/>
                    <a:lstStyle/>
                    <a:p>
                      <a:pPr algn="r" marR="7620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dirty="0" sz="1400">
                          <a:latin typeface="Calibri"/>
                          <a:cs typeface="Calibri"/>
                        </a:rPr>
                        <a:t>1223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E0ED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508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dirty="0" sz="1400">
                          <a:latin typeface="Calibri"/>
                          <a:cs typeface="Calibri"/>
                        </a:rPr>
                        <a:t>194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E0ED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508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dirty="0" sz="1400">
                          <a:latin typeface="Calibri"/>
                          <a:cs typeface="Calibri"/>
                        </a:rPr>
                        <a:t>260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E0ED"/>
                    </a:solidFill>
                  </a:tcPr>
                </a:tc>
                <a:tc>
                  <a:txBody>
                    <a:bodyPr/>
                    <a:lstStyle/>
                    <a:p>
                      <a:pPr marL="127635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dirty="0" sz="1400">
                          <a:latin typeface="Calibri"/>
                          <a:cs typeface="Calibri"/>
                        </a:rPr>
                        <a:t>900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E0ED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508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dirty="0" sz="1400">
                          <a:latin typeface="Calibri"/>
                          <a:cs typeface="Calibri"/>
                        </a:rPr>
                        <a:t>422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E0ED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508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dirty="0" sz="1400">
                          <a:latin typeface="Calibri"/>
                          <a:cs typeface="Calibri"/>
                        </a:rPr>
                        <a:t>260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E0ED"/>
                    </a:solidFill>
                  </a:tcPr>
                </a:tc>
                <a:tc>
                  <a:txBody>
                    <a:bodyPr/>
                    <a:lstStyle/>
                    <a:p>
                      <a:pPr algn="r" marR="139065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dirty="0" sz="1400">
                          <a:latin typeface="Calibri"/>
                          <a:cs typeface="Calibri"/>
                        </a:rPr>
                        <a:t>361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E0ED"/>
                    </a:solidFill>
                  </a:tcPr>
                </a:tc>
                <a:tc>
                  <a:txBody>
                    <a:bodyPr/>
                    <a:lstStyle/>
                    <a:p>
                      <a:pPr marL="11430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dirty="0" sz="1400">
                          <a:latin typeface="Calibri"/>
                          <a:cs typeface="Calibri"/>
                        </a:rPr>
                        <a:t>2111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E0ED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508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dirty="0" sz="1400">
                          <a:latin typeface="Calibri"/>
                          <a:cs typeface="Calibri"/>
                        </a:rPr>
                        <a:t>662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E0ED"/>
                    </a:solidFill>
                  </a:tcPr>
                </a:tc>
                <a:tc>
                  <a:txBody>
                    <a:bodyPr/>
                    <a:lstStyle/>
                    <a:p>
                      <a:pPr algn="r" marR="81915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dirty="0" sz="1400">
                          <a:latin typeface="Calibri"/>
                          <a:cs typeface="Calibri"/>
                        </a:rPr>
                        <a:t>163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E0ED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508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dirty="0" sz="1400">
                          <a:latin typeface="Calibri"/>
                          <a:cs typeface="Calibri"/>
                        </a:rPr>
                        <a:t>912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E0ED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508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dirty="0" sz="1400">
                          <a:latin typeface="Calibri"/>
                          <a:cs typeface="Calibri"/>
                        </a:rPr>
                        <a:t>120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E0ED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508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dirty="0" sz="1400">
                          <a:latin typeface="Calibri"/>
                          <a:cs typeface="Calibri"/>
                        </a:rPr>
                        <a:t>2716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E0ED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508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dirty="0" sz="1400">
                          <a:latin typeface="Calibri"/>
                          <a:cs typeface="Calibri"/>
                        </a:rPr>
                        <a:t>115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E0ED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508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dirty="0" sz="1400">
                          <a:latin typeface="Calibri"/>
                          <a:cs typeface="Calibri"/>
                        </a:rPr>
                        <a:t>412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E0ED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object 8"/>
          <p:cNvGraphicFramePr>
            <a:graphicFrameLocks noGrp="1"/>
          </p:cNvGraphicFramePr>
          <p:nvPr/>
        </p:nvGraphicFramePr>
        <p:xfrm>
          <a:off x="26988" y="3840162"/>
          <a:ext cx="9055100" cy="195453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35050"/>
                <a:gridCol w="533400"/>
                <a:gridCol w="533400"/>
                <a:gridCol w="533400"/>
                <a:gridCol w="533400"/>
                <a:gridCol w="533400"/>
                <a:gridCol w="533400"/>
                <a:gridCol w="582610"/>
                <a:gridCol w="522290"/>
                <a:gridCol w="538160"/>
                <a:gridCol w="490540"/>
                <a:gridCol w="533400"/>
                <a:gridCol w="533400"/>
                <a:gridCol w="533400"/>
                <a:gridCol w="533400"/>
                <a:gridCol w="533400"/>
              </a:tblGrid>
              <a:tr h="70939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50">
                        <a:latin typeface="Times New Roman"/>
                        <a:cs typeface="Times New Roman"/>
                      </a:endParaRPr>
                    </a:p>
                    <a:p>
                      <a:pPr marL="176530">
                        <a:lnSpc>
                          <a:spcPct val="100000"/>
                        </a:lnSpc>
                      </a:pPr>
                      <a:r>
                        <a:rPr dirty="0" sz="1600" spc="-5" b="1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Sport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 algn="ctr" marL="5080">
                        <a:lnSpc>
                          <a:spcPct val="100000"/>
                        </a:lnSpc>
                      </a:pPr>
                      <a:r>
                        <a:rPr dirty="0" sz="1300" b="1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Bas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CCBA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 algn="ctr" marL="4445">
                        <a:lnSpc>
                          <a:spcPct val="100000"/>
                        </a:lnSpc>
                      </a:pPr>
                      <a:r>
                        <a:rPr dirty="0" sz="1300" b="1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Bow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CCBA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128905" marR="116205" indent="5080">
                        <a:lnSpc>
                          <a:spcPts val="1500"/>
                        </a:lnSpc>
                      </a:pPr>
                      <a:r>
                        <a:rPr dirty="0" sz="1300" b="1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Bea  V</a:t>
                      </a:r>
                      <a:r>
                        <a:rPr dirty="0" sz="1300" spc="-5" b="1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ol</a:t>
                      </a:r>
                      <a:r>
                        <a:rPr dirty="0" sz="1300" b="1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l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CCBA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 algn="ctr" marL="4445">
                        <a:lnSpc>
                          <a:spcPct val="100000"/>
                        </a:lnSpc>
                      </a:pPr>
                      <a:r>
                        <a:rPr dirty="0" sz="1300" spc="-5" b="1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Dua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CCBA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650">
                        <a:latin typeface="Times New Roman"/>
                        <a:cs typeface="Times New Roman"/>
                      </a:endParaRPr>
                    </a:p>
                    <a:p>
                      <a:pPr algn="ctr" marL="4445">
                        <a:lnSpc>
                          <a:spcPct val="100000"/>
                        </a:lnSpc>
                      </a:pPr>
                      <a:r>
                        <a:rPr dirty="0" sz="1300" spc="-5" b="1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Golf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CCBA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 algn="ctr" marL="4445">
                        <a:lnSpc>
                          <a:spcPct val="100000"/>
                        </a:lnSpc>
                      </a:pPr>
                      <a:r>
                        <a:rPr dirty="0" sz="1300" spc="-5" b="1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Judo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CCBA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 algn="ctr" marL="5080">
                        <a:lnSpc>
                          <a:spcPct val="100000"/>
                        </a:lnSpc>
                      </a:pPr>
                      <a:r>
                        <a:rPr dirty="0" sz="1300" b="1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Kara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CCBA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 algn="ctr" marL="4445">
                        <a:lnSpc>
                          <a:spcPct val="100000"/>
                        </a:lnSpc>
                      </a:pPr>
                      <a:r>
                        <a:rPr dirty="0" sz="1300" b="1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Rug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CCBA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 algn="ctr" marL="5080">
                        <a:lnSpc>
                          <a:spcPct val="100000"/>
                        </a:lnSpc>
                      </a:pPr>
                      <a:r>
                        <a:rPr dirty="0" sz="1300" b="1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Sail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CCBA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 algn="ctr" marR="57785">
                        <a:lnSpc>
                          <a:spcPct val="100000"/>
                        </a:lnSpc>
                      </a:pPr>
                      <a:r>
                        <a:rPr dirty="0" sz="1300" b="1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Swi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CCBA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650">
                        <a:latin typeface="Times New Roman"/>
                        <a:cs typeface="Times New Roman"/>
                      </a:endParaRPr>
                    </a:p>
                    <a:p>
                      <a:pPr algn="ctr" marR="17145">
                        <a:lnSpc>
                          <a:spcPct val="100000"/>
                        </a:lnSpc>
                      </a:pPr>
                      <a:r>
                        <a:rPr dirty="0" sz="1300" b="1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Taek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CCBA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 algn="ctr" marL="4445">
                        <a:lnSpc>
                          <a:spcPct val="100000"/>
                        </a:lnSpc>
                      </a:pPr>
                      <a:r>
                        <a:rPr dirty="0" sz="1300" b="1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Ten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CCBA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 algn="ctr" marL="4445">
                        <a:lnSpc>
                          <a:spcPct val="100000"/>
                        </a:lnSpc>
                      </a:pPr>
                      <a:r>
                        <a:rPr dirty="0" sz="1300" spc="-5" b="1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Tria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CCBA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650">
                        <a:latin typeface="Times New Roman"/>
                        <a:cs typeface="Times New Roman"/>
                      </a:endParaRPr>
                    </a:p>
                    <a:p>
                      <a:pPr algn="ctr" marL="4445">
                        <a:lnSpc>
                          <a:spcPct val="100000"/>
                        </a:lnSpc>
                      </a:pPr>
                      <a:r>
                        <a:rPr dirty="0" sz="1300" spc="-5" b="1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Voll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CCBA1"/>
                    </a:solidFill>
                  </a:tcPr>
                </a:tc>
                <a:tc>
                  <a:txBody>
                    <a:bodyPr/>
                    <a:lstStyle/>
                    <a:p>
                      <a:pPr/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CCBA1"/>
                    </a:solidFill>
                  </a:tcPr>
                </a:tc>
              </a:tr>
              <a:tr h="352527">
                <a:tc>
                  <a:txBody>
                    <a:bodyPr/>
                    <a:lstStyle/>
                    <a:p>
                      <a:pPr marL="84455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dirty="0" sz="150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Athletes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85CC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5080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dirty="0" sz="1300">
                          <a:latin typeface="Calibri"/>
                          <a:cs typeface="Calibri"/>
                        </a:rPr>
                        <a:t>32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E0ED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5080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dirty="0" sz="1300">
                          <a:latin typeface="Calibri"/>
                          <a:cs typeface="Calibri"/>
                        </a:rPr>
                        <a:t>17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E0ED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5080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dirty="0" sz="1300">
                          <a:latin typeface="Calibri"/>
                          <a:cs typeface="Calibri"/>
                        </a:rPr>
                        <a:t>254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E0ED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5080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dirty="0" sz="1300">
                          <a:latin typeface="Calibri"/>
                          <a:cs typeface="Calibri"/>
                        </a:rPr>
                        <a:t>97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E0ED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5080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dirty="0" sz="1300">
                          <a:latin typeface="Calibri"/>
                          <a:cs typeface="Calibri"/>
                        </a:rPr>
                        <a:t>242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E0ED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5080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dirty="0" sz="1300">
                          <a:latin typeface="Calibri"/>
                          <a:cs typeface="Calibri"/>
                        </a:rPr>
                        <a:t>20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E0ED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5080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dirty="0" sz="1300">
                          <a:latin typeface="Calibri"/>
                          <a:cs typeface="Calibri"/>
                        </a:rPr>
                        <a:t>32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E0ED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5080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dirty="0" sz="1300">
                          <a:latin typeface="Calibri"/>
                          <a:cs typeface="Calibri"/>
                        </a:rPr>
                        <a:t>120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E0ED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4445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dirty="0" sz="1300">
                          <a:latin typeface="Calibri"/>
                          <a:cs typeface="Calibri"/>
                        </a:rPr>
                        <a:t>6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E0ED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5080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dirty="0" sz="1300">
                          <a:latin typeface="Calibri"/>
                          <a:cs typeface="Calibri"/>
                        </a:rPr>
                        <a:t>556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E0ED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5080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dirty="0" sz="1300">
                          <a:latin typeface="Calibri"/>
                          <a:cs typeface="Calibri"/>
                        </a:rPr>
                        <a:t>39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E0ED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5080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dirty="0" sz="1300">
                          <a:latin typeface="Calibri"/>
                          <a:cs typeface="Calibri"/>
                        </a:rPr>
                        <a:t>103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E0ED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5080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dirty="0" sz="1300">
                          <a:latin typeface="Calibri"/>
                          <a:cs typeface="Calibri"/>
                        </a:rPr>
                        <a:t>149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E0ED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5080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dirty="0" sz="1300">
                          <a:latin typeface="Calibri"/>
                          <a:cs typeface="Calibri"/>
                        </a:rPr>
                        <a:t>780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E0ED"/>
                    </a:solidFill>
                  </a:tcPr>
                </a:tc>
                <a:tc>
                  <a:txBody>
                    <a:bodyPr/>
                    <a:lstStyle/>
                    <a:p>
                      <a:pPr/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E0ED"/>
                    </a:solidFill>
                  </a:tcPr>
                </a:tc>
              </a:tr>
              <a:tr h="527060">
                <a:tc>
                  <a:txBody>
                    <a:bodyPr/>
                    <a:lstStyle/>
                    <a:p>
                      <a:pPr marL="84455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dirty="0" sz="150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Team</a:t>
                      </a:r>
                      <a:r>
                        <a:rPr dirty="0" sz="1500" spc="-10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50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Pers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85CC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4445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dirty="0" sz="1300">
                          <a:latin typeface="Calibri"/>
                          <a:cs typeface="Calibri"/>
                        </a:rPr>
                        <a:t>1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DF1F6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4445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dirty="0" sz="1300">
                          <a:latin typeface="Calibri"/>
                          <a:cs typeface="Calibri"/>
                        </a:rPr>
                        <a:t>0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DF1F6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5080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dirty="0" sz="1300">
                          <a:latin typeface="Calibri"/>
                          <a:cs typeface="Calibri"/>
                        </a:rPr>
                        <a:t>45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DF1F6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5080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dirty="0" sz="1300">
                          <a:latin typeface="Calibri"/>
                          <a:cs typeface="Calibri"/>
                        </a:rPr>
                        <a:t>10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DF1F6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5080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dirty="0" sz="1300">
                          <a:latin typeface="Calibri"/>
                          <a:cs typeface="Calibri"/>
                        </a:rPr>
                        <a:t>10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DF1F6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4445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dirty="0" sz="1300">
                          <a:latin typeface="Calibri"/>
                          <a:cs typeface="Calibri"/>
                        </a:rPr>
                        <a:t>0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DF1F6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4445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dirty="0" sz="1300">
                          <a:latin typeface="Calibri"/>
                          <a:cs typeface="Calibri"/>
                        </a:rPr>
                        <a:t>1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DF1F6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5080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dirty="0" sz="1300">
                          <a:latin typeface="Calibri"/>
                          <a:cs typeface="Calibri"/>
                        </a:rPr>
                        <a:t>35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DF1F6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4445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dirty="0" sz="1300">
                          <a:latin typeface="Calibri"/>
                          <a:cs typeface="Calibri"/>
                        </a:rPr>
                        <a:t>0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DF1F6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5080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dirty="0" sz="1300">
                          <a:latin typeface="Calibri"/>
                          <a:cs typeface="Calibri"/>
                        </a:rPr>
                        <a:t>93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DF1F6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4445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dirty="0" sz="1300">
                          <a:latin typeface="Calibri"/>
                          <a:cs typeface="Calibri"/>
                        </a:rPr>
                        <a:t>6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DF1F6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4445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dirty="0" sz="1300">
                          <a:latin typeface="Calibri"/>
                          <a:cs typeface="Calibri"/>
                        </a:rPr>
                        <a:t>8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DF1F6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5080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dirty="0" sz="1300">
                          <a:latin typeface="Calibri"/>
                          <a:cs typeface="Calibri"/>
                        </a:rPr>
                        <a:t>12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DF1F6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5080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dirty="0" sz="1300">
                          <a:latin typeface="Calibri"/>
                          <a:cs typeface="Calibri"/>
                        </a:rPr>
                        <a:t>98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DF1F6"/>
                    </a:solidFill>
                  </a:tcPr>
                </a:tc>
                <a:tc>
                  <a:txBody>
                    <a:bodyPr/>
                    <a:lstStyle/>
                    <a:p>
                      <a:pPr/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DF1F6"/>
                    </a:solidFill>
                  </a:tcPr>
                </a:tc>
              </a:tr>
              <a:tr h="352530">
                <a:tc>
                  <a:txBody>
                    <a:bodyPr/>
                    <a:lstStyle/>
                    <a:p>
                      <a:pPr marL="84455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dirty="0" sz="150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Total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85CC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5080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dirty="0" sz="1300">
                          <a:latin typeface="Calibri"/>
                          <a:cs typeface="Calibri"/>
                        </a:rPr>
                        <a:t>33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E0ED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5080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dirty="0" sz="1300">
                          <a:latin typeface="Calibri"/>
                          <a:cs typeface="Calibri"/>
                        </a:rPr>
                        <a:t>17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E0ED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5080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dirty="0" sz="1300">
                          <a:latin typeface="Calibri"/>
                          <a:cs typeface="Calibri"/>
                        </a:rPr>
                        <a:t>299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E0ED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5080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dirty="0" sz="1300">
                          <a:latin typeface="Calibri"/>
                          <a:cs typeface="Calibri"/>
                        </a:rPr>
                        <a:t>107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E0ED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5080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dirty="0" sz="1300">
                          <a:latin typeface="Calibri"/>
                          <a:cs typeface="Calibri"/>
                        </a:rPr>
                        <a:t>252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E0ED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5080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dirty="0" sz="1300">
                          <a:latin typeface="Calibri"/>
                          <a:cs typeface="Calibri"/>
                        </a:rPr>
                        <a:t>20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E0ED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5080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dirty="0" sz="1300">
                          <a:latin typeface="Calibri"/>
                          <a:cs typeface="Calibri"/>
                        </a:rPr>
                        <a:t>33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E0ED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5080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dirty="0" sz="1300">
                          <a:latin typeface="Calibri"/>
                          <a:cs typeface="Calibri"/>
                        </a:rPr>
                        <a:t>155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E0ED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4445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dirty="0" sz="1300">
                          <a:latin typeface="Calibri"/>
                          <a:cs typeface="Calibri"/>
                        </a:rPr>
                        <a:t>6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E0ED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5080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dirty="0" sz="1300">
                          <a:latin typeface="Calibri"/>
                          <a:cs typeface="Calibri"/>
                        </a:rPr>
                        <a:t>649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E0ED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5080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dirty="0" sz="1300">
                          <a:latin typeface="Calibri"/>
                          <a:cs typeface="Calibri"/>
                        </a:rPr>
                        <a:t>45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E0ED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5080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dirty="0" sz="1300">
                          <a:latin typeface="Calibri"/>
                          <a:cs typeface="Calibri"/>
                        </a:rPr>
                        <a:t>111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E0ED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5080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dirty="0" sz="1300">
                          <a:latin typeface="Calibri"/>
                          <a:cs typeface="Calibri"/>
                        </a:rPr>
                        <a:t>161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E0ED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5080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dirty="0" sz="1300">
                          <a:latin typeface="Calibri"/>
                          <a:cs typeface="Calibri"/>
                        </a:rPr>
                        <a:t>878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E0ED"/>
                    </a:solidFill>
                  </a:tcPr>
                </a:tc>
                <a:tc>
                  <a:txBody>
                    <a:bodyPr/>
                    <a:lstStyle/>
                    <a:p>
                      <a:pPr/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E0ED"/>
                    </a:solidFill>
                  </a:tcPr>
                </a:tc>
              </a:tr>
            </a:tbl>
          </a:graphicData>
        </a:graphic>
      </p:graphicFrame>
      <p:sp>
        <p:nvSpPr>
          <p:cNvPr id="9" name="object 9"/>
          <p:cNvSpPr/>
          <p:nvPr/>
        </p:nvSpPr>
        <p:spPr>
          <a:xfrm>
            <a:off x="3330575" y="703262"/>
            <a:ext cx="2905118" cy="38576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4085555" y="713270"/>
            <a:ext cx="1400810" cy="3111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000" i="1">
                <a:solidFill>
                  <a:srgbClr val="C00000"/>
                </a:solidFill>
                <a:latin typeface="Verdana"/>
                <a:cs typeface="Verdana"/>
              </a:rPr>
              <a:t>Core</a:t>
            </a:r>
            <a:r>
              <a:rPr dirty="0" sz="2000" spc="-100" i="1">
                <a:solidFill>
                  <a:srgbClr val="C00000"/>
                </a:solidFill>
                <a:latin typeface="Verdana"/>
                <a:cs typeface="Verdana"/>
              </a:rPr>
              <a:t> </a:t>
            </a:r>
            <a:r>
              <a:rPr dirty="0" sz="2000" i="1">
                <a:solidFill>
                  <a:srgbClr val="C00000"/>
                </a:solidFill>
                <a:latin typeface="Verdana"/>
                <a:cs typeface="Verdana"/>
              </a:rPr>
              <a:t>Sport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3460750" y="3381375"/>
            <a:ext cx="2905117" cy="38576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3978783" y="3391382"/>
            <a:ext cx="1874520" cy="3111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000" i="1">
                <a:solidFill>
                  <a:srgbClr val="C00000"/>
                </a:solidFill>
                <a:latin typeface="Verdana"/>
                <a:cs typeface="Verdana"/>
              </a:rPr>
              <a:t>Optional</a:t>
            </a:r>
            <a:r>
              <a:rPr dirty="0" sz="2000" spc="-100" i="1">
                <a:solidFill>
                  <a:srgbClr val="C00000"/>
                </a:solidFill>
                <a:latin typeface="Verdana"/>
                <a:cs typeface="Verdana"/>
              </a:rPr>
              <a:t> </a:t>
            </a:r>
            <a:r>
              <a:rPr dirty="0" sz="2000" i="1">
                <a:solidFill>
                  <a:srgbClr val="C00000"/>
                </a:solidFill>
                <a:latin typeface="Verdana"/>
                <a:cs typeface="Verdana"/>
              </a:rPr>
              <a:t>Sport</a:t>
            </a:r>
            <a:endParaRPr sz="20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607831" y="6625243"/>
            <a:ext cx="99752" cy="955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8124825" y="6029325"/>
            <a:ext cx="1019175" cy="646430"/>
          </a:xfrm>
          <a:custGeom>
            <a:avLst/>
            <a:gdLst/>
            <a:ahLst/>
            <a:cxnLst/>
            <a:rect l="l" t="t" r="r" b="b"/>
            <a:pathLst>
              <a:path w="1019175" h="646429">
                <a:moveTo>
                  <a:pt x="0" y="0"/>
                </a:moveTo>
                <a:lnTo>
                  <a:pt x="1019175" y="0"/>
                </a:lnTo>
                <a:lnTo>
                  <a:pt x="1019175" y="646112"/>
                </a:lnTo>
                <a:lnTo>
                  <a:pt x="0" y="646112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Participants</a:t>
            </a:r>
          </a:p>
        </p:txBody>
      </p:sp>
      <p:sp>
        <p:nvSpPr>
          <p:cNvPr id="5" name="object 5"/>
          <p:cNvSpPr/>
          <p:nvPr/>
        </p:nvSpPr>
        <p:spPr>
          <a:xfrm>
            <a:off x="8303666" y="5983084"/>
            <a:ext cx="668883" cy="80347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5805487" y="47625"/>
            <a:ext cx="3338512" cy="6477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1177289" y="1790382"/>
            <a:ext cx="1625600" cy="3111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000" i="1">
                <a:solidFill>
                  <a:srgbClr val="C00000"/>
                </a:solidFill>
                <a:latin typeface="Verdana"/>
                <a:cs typeface="Verdana"/>
              </a:rPr>
              <a:t>Athletes</a:t>
            </a:r>
            <a:r>
              <a:rPr dirty="0" sz="2000" spc="-100" i="1">
                <a:solidFill>
                  <a:srgbClr val="C00000"/>
                </a:solidFill>
                <a:latin typeface="Verdana"/>
                <a:cs typeface="Verdana"/>
              </a:rPr>
              <a:t> </a:t>
            </a:r>
            <a:r>
              <a:rPr dirty="0" sz="2000" i="1">
                <a:solidFill>
                  <a:srgbClr val="C00000"/>
                </a:solidFill>
                <a:latin typeface="Verdana"/>
                <a:cs typeface="Verdana"/>
              </a:rPr>
              <a:t>and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955645" y="1790382"/>
            <a:ext cx="5086350" cy="3111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000" i="1">
                <a:solidFill>
                  <a:srgbClr val="C00000"/>
                </a:solidFill>
                <a:latin typeface="Verdana"/>
                <a:cs typeface="Verdana"/>
              </a:rPr>
              <a:t>Accompanying Person </a:t>
            </a:r>
            <a:r>
              <a:rPr dirty="0" sz="2000" spc="-5" i="1">
                <a:solidFill>
                  <a:srgbClr val="C00000"/>
                </a:solidFill>
                <a:latin typeface="Verdana"/>
                <a:cs typeface="Verdana"/>
              </a:rPr>
              <a:t>Registered </a:t>
            </a:r>
            <a:r>
              <a:rPr dirty="0" sz="2000" i="1">
                <a:solidFill>
                  <a:srgbClr val="C00000"/>
                </a:solidFill>
                <a:latin typeface="Verdana"/>
                <a:cs typeface="Verdana"/>
              </a:rPr>
              <a:t>so</a:t>
            </a:r>
            <a:r>
              <a:rPr dirty="0" sz="2000" spc="-50" i="1">
                <a:solidFill>
                  <a:srgbClr val="C00000"/>
                </a:solidFill>
                <a:latin typeface="Verdana"/>
                <a:cs typeface="Verdana"/>
              </a:rPr>
              <a:t> </a:t>
            </a:r>
            <a:r>
              <a:rPr dirty="0" sz="2000" i="1">
                <a:solidFill>
                  <a:srgbClr val="C00000"/>
                </a:solidFill>
                <a:latin typeface="Verdana"/>
                <a:cs typeface="Verdana"/>
              </a:rPr>
              <a:t>far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8209953" y="5988420"/>
            <a:ext cx="724496" cy="86957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2019985" y="2107277"/>
            <a:ext cx="3857104" cy="353706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6128575" y="2865640"/>
            <a:ext cx="97790" cy="97790"/>
          </a:xfrm>
          <a:custGeom>
            <a:avLst/>
            <a:gdLst/>
            <a:ahLst/>
            <a:cxnLst/>
            <a:rect l="l" t="t" r="r" b="b"/>
            <a:pathLst>
              <a:path w="97789" h="97789">
                <a:moveTo>
                  <a:pt x="0" y="0"/>
                </a:moveTo>
                <a:lnTo>
                  <a:pt x="97637" y="0"/>
                </a:lnTo>
                <a:lnTo>
                  <a:pt x="97637" y="97637"/>
                </a:lnTo>
                <a:lnTo>
                  <a:pt x="0" y="97637"/>
                </a:lnTo>
                <a:lnTo>
                  <a:pt x="0" y="0"/>
                </a:lnTo>
                <a:close/>
              </a:path>
            </a:pathLst>
          </a:custGeom>
          <a:solidFill>
            <a:srgbClr val="6095C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6268694" y="2805976"/>
            <a:ext cx="645795" cy="2298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400" b="1">
                <a:latin typeface="Calibri"/>
                <a:cs typeface="Calibri"/>
              </a:rPr>
              <a:t>Athletes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6128575" y="3611676"/>
            <a:ext cx="97790" cy="97790"/>
          </a:xfrm>
          <a:custGeom>
            <a:avLst/>
            <a:gdLst/>
            <a:ahLst/>
            <a:cxnLst/>
            <a:rect l="l" t="t" r="r" b="b"/>
            <a:pathLst>
              <a:path w="97789" h="97789">
                <a:moveTo>
                  <a:pt x="0" y="0"/>
                </a:moveTo>
                <a:lnTo>
                  <a:pt x="97637" y="0"/>
                </a:lnTo>
                <a:lnTo>
                  <a:pt x="97637" y="97637"/>
                </a:lnTo>
                <a:lnTo>
                  <a:pt x="0" y="97637"/>
                </a:lnTo>
                <a:lnTo>
                  <a:pt x="0" y="0"/>
                </a:lnTo>
                <a:close/>
              </a:path>
            </a:pathLst>
          </a:custGeom>
          <a:solidFill>
            <a:srgbClr val="CD665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6128575" y="4357700"/>
            <a:ext cx="97790" cy="97790"/>
          </a:xfrm>
          <a:custGeom>
            <a:avLst/>
            <a:gdLst/>
            <a:ahLst/>
            <a:cxnLst/>
            <a:rect l="l" t="t" r="r" b="b"/>
            <a:pathLst>
              <a:path w="97789" h="97789">
                <a:moveTo>
                  <a:pt x="0" y="0"/>
                </a:moveTo>
                <a:lnTo>
                  <a:pt x="97637" y="0"/>
                </a:lnTo>
                <a:lnTo>
                  <a:pt x="97637" y="97650"/>
                </a:lnTo>
                <a:lnTo>
                  <a:pt x="0" y="97650"/>
                </a:lnTo>
                <a:lnTo>
                  <a:pt x="0" y="0"/>
                </a:lnTo>
                <a:close/>
              </a:path>
            </a:pathLst>
          </a:custGeom>
          <a:solidFill>
            <a:srgbClr val="AAC46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 txBox="1"/>
          <p:nvPr/>
        </p:nvSpPr>
        <p:spPr>
          <a:xfrm>
            <a:off x="6255994" y="3555839"/>
            <a:ext cx="1263650" cy="11753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 indent="12700">
              <a:lnSpc>
                <a:spcPct val="98200"/>
              </a:lnSpc>
            </a:pPr>
            <a:r>
              <a:rPr dirty="0" sz="1400" b="1">
                <a:latin typeface="Calibri"/>
                <a:cs typeface="Calibri"/>
              </a:rPr>
              <a:t>Registered  Accompanyng  </a:t>
            </a:r>
            <a:r>
              <a:rPr dirty="0" sz="1400" spc="-5" b="1">
                <a:latin typeface="Calibri"/>
                <a:cs typeface="Calibri"/>
              </a:rPr>
              <a:t>Personell</a:t>
            </a:r>
            <a:endParaRPr sz="1400">
              <a:latin typeface="Calibri"/>
              <a:cs typeface="Calibri"/>
            </a:endParaRPr>
          </a:p>
          <a:p>
            <a:pPr marL="12700" marR="5080">
              <a:lnSpc>
                <a:spcPts val="1600"/>
              </a:lnSpc>
              <a:spcBef>
                <a:spcPts val="1015"/>
              </a:spcBef>
            </a:pPr>
            <a:r>
              <a:rPr dirty="0" sz="1400" b="1">
                <a:latin typeface="Calibri"/>
                <a:cs typeface="Calibri"/>
              </a:rPr>
              <a:t>Registered</a:t>
            </a:r>
            <a:r>
              <a:rPr dirty="0" sz="1400" spc="-100" b="1">
                <a:latin typeface="Calibri"/>
                <a:cs typeface="Calibri"/>
              </a:rPr>
              <a:t> </a:t>
            </a:r>
            <a:r>
              <a:rPr dirty="0" sz="1400" b="1">
                <a:latin typeface="Calibri"/>
                <a:cs typeface="Calibri"/>
              </a:rPr>
              <a:t>Team  </a:t>
            </a:r>
            <a:r>
              <a:rPr dirty="0" sz="1400" spc="-5" b="1">
                <a:latin typeface="Calibri"/>
                <a:cs typeface="Calibri"/>
              </a:rPr>
              <a:t>Personell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266565" y="3769995"/>
            <a:ext cx="605155" cy="2921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800" b="1">
                <a:latin typeface="Calibri"/>
                <a:cs typeface="Calibri"/>
              </a:rPr>
              <a:t>11931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480627" y="3115945"/>
            <a:ext cx="489584" cy="2921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800" b="1">
                <a:latin typeface="Calibri"/>
                <a:cs typeface="Calibri"/>
              </a:rPr>
              <a:t>3122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293427" y="2747645"/>
            <a:ext cx="489584" cy="2921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800" b="1">
                <a:latin typeface="Calibri"/>
                <a:cs typeface="Calibri"/>
              </a:rPr>
              <a:t>1656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647700" y="979487"/>
            <a:ext cx="2419348" cy="38576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 txBox="1"/>
          <p:nvPr/>
        </p:nvSpPr>
        <p:spPr>
          <a:xfrm>
            <a:off x="1306760" y="989495"/>
            <a:ext cx="1106805" cy="304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000" i="1">
                <a:solidFill>
                  <a:srgbClr val="C00000"/>
                </a:solidFill>
                <a:latin typeface="Verdana"/>
                <a:cs typeface="Verdana"/>
              </a:rPr>
              <a:t>Personel</a:t>
            </a:r>
            <a:endParaRPr sz="20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8607831" y="6625243"/>
            <a:ext cx="99752" cy="955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8124825" y="6029325"/>
            <a:ext cx="1019175" cy="646430"/>
          </a:xfrm>
          <a:custGeom>
            <a:avLst/>
            <a:gdLst/>
            <a:ahLst/>
            <a:cxnLst/>
            <a:rect l="l" t="t" r="r" b="b"/>
            <a:pathLst>
              <a:path w="1019175" h="646429">
                <a:moveTo>
                  <a:pt x="0" y="0"/>
                </a:moveTo>
                <a:lnTo>
                  <a:pt x="1019175" y="0"/>
                </a:lnTo>
                <a:lnTo>
                  <a:pt x="1019175" y="646112"/>
                </a:lnTo>
                <a:lnTo>
                  <a:pt x="0" y="646112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50227" y="64770"/>
            <a:ext cx="2599055" cy="457200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Participants</a:t>
            </a:r>
          </a:p>
        </p:txBody>
      </p:sp>
      <p:sp>
        <p:nvSpPr>
          <p:cNvPr id="6" name="object 6"/>
          <p:cNvSpPr/>
          <p:nvPr/>
        </p:nvSpPr>
        <p:spPr>
          <a:xfrm>
            <a:off x="8303666" y="5983084"/>
            <a:ext cx="668883" cy="80347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5805487" y="47625"/>
            <a:ext cx="3338512" cy="6477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2329898" y="1933168"/>
            <a:ext cx="5842000" cy="3469640"/>
          </a:xfrm>
          <a:custGeom>
            <a:avLst/>
            <a:gdLst/>
            <a:ahLst/>
            <a:cxnLst/>
            <a:rect l="l" t="t" r="r" b="b"/>
            <a:pathLst>
              <a:path w="5842000" h="3469640">
                <a:moveTo>
                  <a:pt x="0" y="3469400"/>
                </a:moveTo>
                <a:lnTo>
                  <a:pt x="5841552" y="3469400"/>
                </a:lnTo>
                <a:lnTo>
                  <a:pt x="5841552" y="0"/>
                </a:lnTo>
                <a:lnTo>
                  <a:pt x="0" y="0"/>
                </a:lnTo>
                <a:lnTo>
                  <a:pt x="0" y="34694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2935516" y="2626982"/>
            <a:ext cx="4655820" cy="1640205"/>
          </a:xfrm>
          <a:custGeom>
            <a:avLst/>
            <a:gdLst/>
            <a:ahLst/>
            <a:cxnLst/>
            <a:rect l="l" t="t" r="r" b="b"/>
            <a:pathLst>
              <a:path w="4655820" h="1640204">
                <a:moveTo>
                  <a:pt x="0" y="1640077"/>
                </a:moveTo>
                <a:lnTo>
                  <a:pt x="4655464" y="1640077"/>
                </a:lnTo>
                <a:lnTo>
                  <a:pt x="4655464" y="0"/>
                </a:lnTo>
                <a:lnTo>
                  <a:pt x="0" y="0"/>
                </a:lnTo>
                <a:lnTo>
                  <a:pt x="0" y="1640077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5534626" y="3989437"/>
            <a:ext cx="2056764" cy="0"/>
          </a:xfrm>
          <a:custGeom>
            <a:avLst/>
            <a:gdLst/>
            <a:ahLst/>
            <a:cxnLst/>
            <a:rect l="l" t="t" r="r" b="b"/>
            <a:pathLst>
              <a:path w="2056765" h="0">
                <a:moveTo>
                  <a:pt x="0" y="0"/>
                </a:moveTo>
                <a:lnTo>
                  <a:pt x="2056348" y="0"/>
                </a:lnTo>
              </a:path>
            </a:pathLst>
          </a:custGeom>
          <a:ln w="1187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5156292" y="3989437"/>
            <a:ext cx="227329" cy="0"/>
          </a:xfrm>
          <a:custGeom>
            <a:avLst/>
            <a:gdLst/>
            <a:ahLst/>
            <a:cxnLst/>
            <a:rect l="l" t="t" r="r" b="b"/>
            <a:pathLst>
              <a:path w="227329" h="0">
                <a:moveTo>
                  <a:pt x="0" y="0"/>
                </a:moveTo>
                <a:lnTo>
                  <a:pt x="226928" y="0"/>
                </a:lnTo>
              </a:path>
            </a:pathLst>
          </a:custGeom>
          <a:ln w="1187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764969" y="3989437"/>
            <a:ext cx="227329" cy="0"/>
          </a:xfrm>
          <a:custGeom>
            <a:avLst/>
            <a:gdLst/>
            <a:ahLst/>
            <a:cxnLst/>
            <a:rect l="l" t="t" r="r" b="b"/>
            <a:pathLst>
              <a:path w="227329" h="0">
                <a:moveTo>
                  <a:pt x="0" y="0"/>
                </a:moveTo>
                <a:lnTo>
                  <a:pt x="226995" y="0"/>
                </a:lnTo>
              </a:path>
            </a:pathLst>
          </a:custGeom>
          <a:ln w="1187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374047" y="3989437"/>
            <a:ext cx="227329" cy="0"/>
          </a:xfrm>
          <a:custGeom>
            <a:avLst/>
            <a:gdLst/>
            <a:ahLst/>
            <a:cxnLst/>
            <a:rect l="l" t="t" r="r" b="b"/>
            <a:pathLst>
              <a:path w="227329" h="0">
                <a:moveTo>
                  <a:pt x="0" y="0"/>
                </a:moveTo>
                <a:lnTo>
                  <a:pt x="226928" y="0"/>
                </a:lnTo>
              </a:path>
            </a:pathLst>
          </a:custGeom>
          <a:ln w="1187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3982845" y="3989437"/>
            <a:ext cx="227329" cy="0"/>
          </a:xfrm>
          <a:custGeom>
            <a:avLst/>
            <a:gdLst/>
            <a:ahLst/>
            <a:cxnLst/>
            <a:rect l="l" t="t" r="r" b="b"/>
            <a:pathLst>
              <a:path w="227329" h="0">
                <a:moveTo>
                  <a:pt x="0" y="0"/>
                </a:moveTo>
                <a:lnTo>
                  <a:pt x="226874" y="0"/>
                </a:lnTo>
              </a:path>
            </a:pathLst>
          </a:custGeom>
          <a:ln w="1187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3604430" y="3989437"/>
            <a:ext cx="227329" cy="0"/>
          </a:xfrm>
          <a:custGeom>
            <a:avLst/>
            <a:gdLst/>
            <a:ahLst/>
            <a:cxnLst/>
            <a:rect l="l" t="t" r="r" b="b"/>
            <a:pathLst>
              <a:path w="227329" h="0">
                <a:moveTo>
                  <a:pt x="0" y="0"/>
                </a:moveTo>
                <a:lnTo>
                  <a:pt x="227008" y="0"/>
                </a:lnTo>
              </a:path>
            </a:pathLst>
          </a:custGeom>
          <a:ln w="1187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3213160" y="3989437"/>
            <a:ext cx="227329" cy="0"/>
          </a:xfrm>
          <a:custGeom>
            <a:avLst/>
            <a:gdLst/>
            <a:ahLst/>
            <a:cxnLst/>
            <a:rect l="l" t="t" r="r" b="b"/>
            <a:pathLst>
              <a:path w="227329" h="0">
                <a:moveTo>
                  <a:pt x="0" y="0"/>
                </a:moveTo>
                <a:lnTo>
                  <a:pt x="227276" y="0"/>
                </a:lnTo>
              </a:path>
            </a:pathLst>
          </a:custGeom>
          <a:ln w="1187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2935522" y="3989437"/>
            <a:ext cx="113664" cy="0"/>
          </a:xfrm>
          <a:custGeom>
            <a:avLst/>
            <a:gdLst/>
            <a:ahLst/>
            <a:cxnLst/>
            <a:rect l="l" t="t" r="r" b="b"/>
            <a:pathLst>
              <a:path w="113664" h="0">
                <a:moveTo>
                  <a:pt x="0" y="0"/>
                </a:moveTo>
                <a:lnTo>
                  <a:pt x="113644" y="0"/>
                </a:lnTo>
              </a:path>
            </a:pathLst>
          </a:custGeom>
          <a:ln w="1187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3982845" y="3724501"/>
            <a:ext cx="3608704" cy="0"/>
          </a:xfrm>
          <a:custGeom>
            <a:avLst/>
            <a:gdLst/>
            <a:ahLst/>
            <a:cxnLst/>
            <a:rect l="l" t="t" r="r" b="b"/>
            <a:pathLst>
              <a:path w="3608704" h="0">
                <a:moveTo>
                  <a:pt x="0" y="0"/>
                </a:moveTo>
                <a:lnTo>
                  <a:pt x="3608129" y="0"/>
                </a:lnTo>
              </a:path>
            </a:pathLst>
          </a:custGeom>
          <a:ln w="1187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3604430" y="3724501"/>
            <a:ext cx="227329" cy="0"/>
          </a:xfrm>
          <a:custGeom>
            <a:avLst/>
            <a:gdLst/>
            <a:ahLst/>
            <a:cxnLst/>
            <a:rect l="l" t="t" r="r" b="b"/>
            <a:pathLst>
              <a:path w="227329" h="0">
                <a:moveTo>
                  <a:pt x="0" y="0"/>
                </a:moveTo>
                <a:lnTo>
                  <a:pt x="227008" y="0"/>
                </a:lnTo>
              </a:path>
            </a:pathLst>
          </a:custGeom>
          <a:ln w="1187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3213160" y="3724501"/>
            <a:ext cx="227329" cy="0"/>
          </a:xfrm>
          <a:custGeom>
            <a:avLst/>
            <a:gdLst/>
            <a:ahLst/>
            <a:cxnLst/>
            <a:rect l="l" t="t" r="r" b="b"/>
            <a:pathLst>
              <a:path w="227329" h="0">
                <a:moveTo>
                  <a:pt x="0" y="0"/>
                </a:moveTo>
                <a:lnTo>
                  <a:pt x="227276" y="0"/>
                </a:lnTo>
              </a:path>
            </a:pathLst>
          </a:custGeom>
          <a:ln w="1187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2935522" y="3724501"/>
            <a:ext cx="113664" cy="0"/>
          </a:xfrm>
          <a:custGeom>
            <a:avLst/>
            <a:gdLst/>
            <a:ahLst/>
            <a:cxnLst/>
            <a:rect l="l" t="t" r="r" b="b"/>
            <a:pathLst>
              <a:path w="113664" h="0">
                <a:moveTo>
                  <a:pt x="0" y="0"/>
                </a:moveTo>
                <a:lnTo>
                  <a:pt x="113644" y="0"/>
                </a:lnTo>
              </a:path>
            </a:pathLst>
          </a:custGeom>
          <a:ln w="1187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3604430" y="3446823"/>
            <a:ext cx="3987165" cy="0"/>
          </a:xfrm>
          <a:custGeom>
            <a:avLst/>
            <a:gdLst/>
            <a:ahLst/>
            <a:cxnLst/>
            <a:rect l="l" t="t" r="r" b="b"/>
            <a:pathLst>
              <a:path w="3987165" h="0">
                <a:moveTo>
                  <a:pt x="0" y="0"/>
                </a:moveTo>
                <a:lnTo>
                  <a:pt x="3986544" y="0"/>
                </a:lnTo>
              </a:path>
            </a:pathLst>
          </a:custGeom>
          <a:ln w="1187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3213160" y="3446823"/>
            <a:ext cx="227329" cy="0"/>
          </a:xfrm>
          <a:custGeom>
            <a:avLst/>
            <a:gdLst/>
            <a:ahLst/>
            <a:cxnLst/>
            <a:rect l="l" t="t" r="r" b="b"/>
            <a:pathLst>
              <a:path w="227329" h="0">
                <a:moveTo>
                  <a:pt x="0" y="0"/>
                </a:moveTo>
                <a:lnTo>
                  <a:pt x="227276" y="0"/>
                </a:lnTo>
              </a:path>
            </a:pathLst>
          </a:custGeom>
          <a:ln w="1187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2935522" y="3446823"/>
            <a:ext cx="113664" cy="0"/>
          </a:xfrm>
          <a:custGeom>
            <a:avLst/>
            <a:gdLst/>
            <a:ahLst/>
            <a:cxnLst/>
            <a:rect l="l" t="t" r="r" b="b"/>
            <a:pathLst>
              <a:path w="113664" h="0">
                <a:moveTo>
                  <a:pt x="0" y="0"/>
                </a:moveTo>
                <a:lnTo>
                  <a:pt x="113644" y="0"/>
                </a:lnTo>
              </a:path>
            </a:pathLst>
          </a:custGeom>
          <a:ln w="1187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3604430" y="3169650"/>
            <a:ext cx="3987165" cy="0"/>
          </a:xfrm>
          <a:custGeom>
            <a:avLst/>
            <a:gdLst/>
            <a:ahLst/>
            <a:cxnLst/>
            <a:rect l="l" t="t" r="r" b="b"/>
            <a:pathLst>
              <a:path w="3987165" h="0">
                <a:moveTo>
                  <a:pt x="0" y="0"/>
                </a:moveTo>
                <a:lnTo>
                  <a:pt x="3986544" y="0"/>
                </a:lnTo>
              </a:path>
            </a:pathLst>
          </a:custGeom>
          <a:ln w="1187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3213160" y="3169650"/>
            <a:ext cx="227329" cy="0"/>
          </a:xfrm>
          <a:custGeom>
            <a:avLst/>
            <a:gdLst/>
            <a:ahLst/>
            <a:cxnLst/>
            <a:rect l="l" t="t" r="r" b="b"/>
            <a:pathLst>
              <a:path w="227329" h="0">
                <a:moveTo>
                  <a:pt x="0" y="0"/>
                </a:moveTo>
                <a:lnTo>
                  <a:pt x="227276" y="0"/>
                </a:lnTo>
              </a:path>
            </a:pathLst>
          </a:custGeom>
          <a:ln w="1187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2935522" y="3169650"/>
            <a:ext cx="113664" cy="0"/>
          </a:xfrm>
          <a:custGeom>
            <a:avLst/>
            <a:gdLst/>
            <a:ahLst/>
            <a:cxnLst/>
            <a:rect l="l" t="t" r="r" b="b"/>
            <a:pathLst>
              <a:path w="113664" h="0">
                <a:moveTo>
                  <a:pt x="0" y="0"/>
                </a:moveTo>
                <a:lnTo>
                  <a:pt x="113644" y="0"/>
                </a:lnTo>
              </a:path>
            </a:pathLst>
          </a:custGeom>
          <a:ln w="1187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2935522" y="2898650"/>
            <a:ext cx="4655820" cy="12065"/>
          </a:xfrm>
          <a:custGeom>
            <a:avLst/>
            <a:gdLst/>
            <a:ahLst/>
            <a:cxnLst/>
            <a:rect l="l" t="t" r="r" b="b"/>
            <a:pathLst>
              <a:path w="4655820" h="12064">
                <a:moveTo>
                  <a:pt x="0" y="11874"/>
                </a:moveTo>
                <a:lnTo>
                  <a:pt x="4655451" y="11874"/>
                </a:lnTo>
                <a:lnTo>
                  <a:pt x="4655451" y="0"/>
                </a:lnTo>
                <a:lnTo>
                  <a:pt x="0" y="0"/>
                </a:lnTo>
                <a:lnTo>
                  <a:pt x="0" y="1187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2935522" y="2621098"/>
            <a:ext cx="4655820" cy="12065"/>
          </a:xfrm>
          <a:custGeom>
            <a:avLst/>
            <a:gdLst/>
            <a:ahLst/>
            <a:cxnLst/>
            <a:rect l="l" t="t" r="r" b="b"/>
            <a:pathLst>
              <a:path w="4655820" h="12064">
                <a:moveTo>
                  <a:pt x="0" y="11874"/>
                </a:moveTo>
                <a:lnTo>
                  <a:pt x="4655451" y="11874"/>
                </a:lnTo>
                <a:lnTo>
                  <a:pt x="4655451" y="0"/>
                </a:lnTo>
                <a:lnTo>
                  <a:pt x="0" y="0"/>
                </a:lnTo>
                <a:lnTo>
                  <a:pt x="0" y="1187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2935522" y="2627035"/>
            <a:ext cx="4655820" cy="1640205"/>
          </a:xfrm>
          <a:custGeom>
            <a:avLst/>
            <a:gdLst/>
            <a:ahLst/>
            <a:cxnLst/>
            <a:rect l="l" t="t" r="r" b="b"/>
            <a:pathLst>
              <a:path w="4655820" h="1640204">
                <a:moveTo>
                  <a:pt x="0" y="0"/>
                </a:moveTo>
                <a:lnTo>
                  <a:pt x="4655451" y="0"/>
                </a:lnTo>
                <a:lnTo>
                  <a:pt x="4655451" y="1640029"/>
                </a:lnTo>
                <a:lnTo>
                  <a:pt x="0" y="1640029"/>
                </a:lnTo>
                <a:lnTo>
                  <a:pt x="0" y="0"/>
                </a:lnTo>
              </a:path>
            </a:pathLst>
          </a:custGeom>
          <a:ln w="11953">
            <a:solidFill>
              <a:srgbClr val="80808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3049167" y="2892047"/>
            <a:ext cx="164465" cy="1375410"/>
          </a:xfrm>
          <a:custGeom>
            <a:avLst/>
            <a:gdLst/>
            <a:ahLst/>
            <a:cxnLst/>
            <a:rect l="l" t="t" r="r" b="b"/>
            <a:pathLst>
              <a:path w="164464" h="1375410">
                <a:moveTo>
                  <a:pt x="0" y="1375018"/>
                </a:moveTo>
                <a:lnTo>
                  <a:pt x="163993" y="1375018"/>
                </a:lnTo>
                <a:lnTo>
                  <a:pt x="163993" y="0"/>
                </a:lnTo>
                <a:lnTo>
                  <a:pt x="0" y="0"/>
                </a:lnTo>
                <a:lnTo>
                  <a:pt x="0" y="1375018"/>
                </a:lnTo>
                <a:close/>
              </a:path>
            </a:pathLst>
          </a:custGeom>
          <a:solidFill>
            <a:srgbClr val="9999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3049167" y="2892047"/>
            <a:ext cx="164465" cy="1375410"/>
          </a:xfrm>
          <a:custGeom>
            <a:avLst/>
            <a:gdLst/>
            <a:ahLst/>
            <a:cxnLst/>
            <a:rect l="l" t="t" r="r" b="b"/>
            <a:pathLst>
              <a:path w="164464" h="1375410">
                <a:moveTo>
                  <a:pt x="0" y="1375018"/>
                </a:moveTo>
                <a:lnTo>
                  <a:pt x="163993" y="1375018"/>
                </a:lnTo>
                <a:lnTo>
                  <a:pt x="163993" y="0"/>
                </a:lnTo>
                <a:lnTo>
                  <a:pt x="0" y="0"/>
                </a:lnTo>
                <a:lnTo>
                  <a:pt x="0" y="1375018"/>
                </a:lnTo>
                <a:close/>
              </a:path>
            </a:pathLst>
          </a:custGeom>
          <a:ln w="1257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3440437" y="2929769"/>
            <a:ext cx="164465" cy="1337310"/>
          </a:xfrm>
          <a:custGeom>
            <a:avLst/>
            <a:gdLst/>
            <a:ahLst/>
            <a:cxnLst/>
            <a:rect l="l" t="t" r="r" b="b"/>
            <a:pathLst>
              <a:path w="164464" h="1337310">
                <a:moveTo>
                  <a:pt x="0" y="1337296"/>
                </a:moveTo>
                <a:lnTo>
                  <a:pt x="163993" y="1337296"/>
                </a:lnTo>
                <a:lnTo>
                  <a:pt x="163993" y="0"/>
                </a:lnTo>
                <a:lnTo>
                  <a:pt x="0" y="0"/>
                </a:lnTo>
                <a:lnTo>
                  <a:pt x="0" y="1337296"/>
                </a:lnTo>
                <a:close/>
              </a:path>
            </a:pathLst>
          </a:custGeom>
          <a:solidFill>
            <a:srgbClr val="9999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3440437" y="2929769"/>
            <a:ext cx="164465" cy="1337310"/>
          </a:xfrm>
          <a:custGeom>
            <a:avLst/>
            <a:gdLst/>
            <a:ahLst/>
            <a:cxnLst/>
            <a:rect l="l" t="t" r="r" b="b"/>
            <a:pathLst>
              <a:path w="164464" h="1337310">
                <a:moveTo>
                  <a:pt x="0" y="1337296"/>
                </a:moveTo>
                <a:lnTo>
                  <a:pt x="163993" y="1337296"/>
                </a:lnTo>
                <a:lnTo>
                  <a:pt x="163993" y="0"/>
                </a:lnTo>
                <a:lnTo>
                  <a:pt x="0" y="0"/>
                </a:lnTo>
                <a:lnTo>
                  <a:pt x="0" y="1337296"/>
                </a:lnTo>
                <a:close/>
              </a:path>
            </a:pathLst>
          </a:custGeom>
          <a:ln w="1257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3831439" y="3484924"/>
            <a:ext cx="151765" cy="782320"/>
          </a:xfrm>
          <a:custGeom>
            <a:avLst/>
            <a:gdLst/>
            <a:ahLst/>
            <a:cxnLst/>
            <a:rect l="l" t="t" r="r" b="b"/>
            <a:pathLst>
              <a:path w="151764" h="782320">
                <a:moveTo>
                  <a:pt x="0" y="782141"/>
                </a:moveTo>
                <a:lnTo>
                  <a:pt x="151406" y="782141"/>
                </a:lnTo>
                <a:lnTo>
                  <a:pt x="151406" y="0"/>
                </a:lnTo>
                <a:lnTo>
                  <a:pt x="0" y="0"/>
                </a:lnTo>
                <a:lnTo>
                  <a:pt x="0" y="782141"/>
                </a:lnTo>
                <a:close/>
              </a:path>
            </a:pathLst>
          </a:custGeom>
          <a:solidFill>
            <a:srgbClr val="9999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3831439" y="3484924"/>
            <a:ext cx="151765" cy="782320"/>
          </a:xfrm>
          <a:custGeom>
            <a:avLst/>
            <a:gdLst/>
            <a:ahLst/>
            <a:cxnLst/>
            <a:rect l="l" t="t" r="r" b="b"/>
            <a:pathLst>
              <a:path w="151764" h="782320">
                <a:moveTo>
                  <a:pt x="0" y="782141"/>
                </a:moveTo>
                <a:lnTo>
                  <a:pt x="151406" y="782141"/>
                </a:lnTo>
                <a:lnTo>
                  <a:pt x="151406" y="0"/>
                </a:lnTo>
                <a:lnTo>
                  <a:pt x="0" y="0"/>
                </a:lnTo>
                <a:lnTo>
                  <a:pt x="0" y="782141"/>
                </a:lnTo>
                <a:close/>
              </a:path>
            </a:pathLst>
          </a:custGeom>
          <a:ln w="1256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4209720" y="3762513"/>
            <a:ext cx="164465" cy="504825"/>
          </a:xfrm>
          <a:custGeom>
            <a:avLst/>
            <a:gdLst/>
            <a:ahLst/>
            <a:cxnLst/>
            <a:rect l="l" t="t" r="r" b="b"/>
            <a:pathLst>
              <a:path w="164464" h="504825">
                <a:moveTo>
                  <a:pt x="0" y="504551"/>
                </a:moveTo>
                <a:lnTo>
                  <a:pt x="164327" y="504551"/>
                </a:lnTo>
                <a:lnTo>
                  <a:pt x="164327" y="0"/>
                </a:lnTo>
                <a:lnTo>
                  <a:pt x="0" y="0"/>
                </a:lnTo>
                <a:lnTo>
                  <a:pt x="0" y="504551"/>
                </a:lnTo>
                <a:close/>
              </a:path>
            </a:pathLst>
          </a:custGeom>
          <a:solidFill>
            <a:srgbClr val="9999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4209720" y="3762513"/>
            <a:ext cx="164465" cy="504825"/>
          </a:xfrm>
          <a:custGeom>
            <a:avLst/>
            <a:gdLst/>
            <a:ahLst/>
            <a:cxnLst/>
            <a:rect l="l" t="t" r="r" b="b"/>
            <a:pathLst>
              <a:path w="164464" h="504825">
                <a:moveTo>
                  <a:pt x="0" y="504551"/>
                </a:moveTo>
                <a:lnTo>
                  <a:pt x="164327" y="504551"/>
                </a:lnTo>
                <a:lnTo>
                  <a:pt x="164327" y="0"/>
                </a:lnTo>
                <a:lnTo>
                  <a:pt x="0" y="0"/>
                </a:lnTo>
                <a:lnTo>
                  <a:pt x="0" y="504551"/>
                </a:lnTo>
                <a:close/>
              </a:path>
            </a:pathLst>
          </a:custGeom>
          <a:ln w="1252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4600976" y="3875994"/>
            <a:ext cx="164465" cy="391160"/>
          </a:xfrm>
          <a:custGeom>
            <a:avLst/>
            <a:gdLst/>
            <a:ahLst/>
            <a:cxnLst/>
            <a:rect l="l" t="t" r="r" b="b"/>
            <a:pathLst>
              <a:path w="164464" h="391160">
                <a:moveTo>
                  <a:pt x="0" y="391070"/>
                </a:moveTo>
                <a:lnTo>
                  <a:pt x="163993" y="391070"/>
                </a:lnTo>
                <a:lnTo>
                  <a:pt x="163993" y="0"/>
                </a:lnTo>
                <a:lnTo>
                  <a:pt x="0" y="0"/>
                </a:lnTo>
                <a:lnTo>
                  <a:pt x="0" y="391070"/>
                </a:lnTo>
                <a:close/>
              </a:path>
            </a:pathLst>
          </a:custGeom>
          <a:solidFill>
            <a:srgbClr val="9999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4600976" y="3875994"/>
            <a:ext cx="164465" cy="391160"/>
          </a:xfrm>
          <a:custGeom>
            <a:avLst/>
            <a:gdLst/>
            <a:ahLst/>
            <a:cxnLst/>
            <a:rect l="l" t="t" r="r" b="b"/>
            <a:pathLst>
              <a:path w="164464" h="391160">
                <a:moveTo>
                  <a:pt x="0" y="391070"/>
                </a:moveTo>
                <a:lnTo>
                  <a:pt x="163993" y="391070"/>
                </a:lnTo>
                <a:lnTo>
                  <a:pt x="163993" y="0"/>
                </a:lnTo>
                <a:lnTo>
                  <a:pt x="0" y="0"/>
                </a:lnTo>
                <a:lnTo>
                  <a:pt x="0" y="391070"/>
                </a:lnTo>
                <a:close/>
              </a:path>
            </a:pathLst>
          </a:custGeom>
          <a:ln w="124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4991964" y="3939188"/>
            <a:ext cx="164465" cy="328295"/>
          </a:xfrm>
          <a:custGeom>
            <a:avLst/>
            <a:gdLst/>
            <a:ahLst/>
            <a:cxnLst/>
            <a:rect l="l" t="t" r="r" b="b"/>
            <a:pathLst>
              <a:path w="164464" h="328295">
                <a:moveTo>
                  <a:pt x="0" y="327877"/>
                </a:moveTo>
                <a:lnTo>
                  <a:pt x="164327" y="327877"/>
                </a:lnTo>
                <a:lnTo>
                  <a:pt x="164327" y="0"/>
                </a:lnTo>
                <a:lnTo>
                  <a:pt x="0" y="0"/>
                </a:lnTo>
                <a:lnTo>
                  <a:pt x="0" y="327877"/>
                </a:lnTo>
                <a:close/>
              </a:path>
            </a:pathLst>
          </a:custGeom>
          <a:solidFill>
            <a:srgbClr val="9999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4991964" y="3939188"/>
            <a:ext cx="164465" cy="328295"/>
          </a:xfrm>
          <a:custGeom>
            <a:avLst/>
            <a:gdLst/>
            <a:ahLst/>
            <a:cxnLst/>
            <a:rect l="l" t="t" r="r" b="b"/>
            <a:pathLst>
              <a:path w="164464" h="328295">
                <a:moveTo>
                  <a:pt x="0" y="327877"/>
                </a:moveTo>
                <a:lnTo>
                  <a:pt x="164327" y="327877"/>
                </a:lnTo>
                <a:lnTo>
                  <a:pt x="164327" y="0"/>
                </a:lnTo>
                <a:lnTo>
                  <a:pt x="0" y="0"/>
                </a:lnTo>
                <a:lnTo>
                  <a:pt x="0" y="327877"/>
                </a:lnTo>
                <a:close/>
              </a:path>
            </a:pathLst>
          </a:custGeom>
          <a:ln w="1244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/>
          <p:nvPr/>
        </p:nvSpPr>
        <p:spPr>
          <a:xfrm>
            <a:off x="5383220" y="3964332"/>
            <a:ext cx="151765" cy="302895"/>
          </a:xfrm>
          <a:custGeom>
            <a:avLst/>
            <a:gdLst/>
            <a:ahLst/>
            <a:cxnLst/>
            <a:rect l="l" t="t" r="r" b="b"/>
            <a:pathLst>
              <a:path w="151764" h="302895">
                <a:moveTo>
                  <a:pt x="0" y="302733"/>
                </a:moveTo>
                <a:lnTo>
                  <a:pt x="151406" y="302733"/>
                </a:lnTo>
                <a:lnTo>
                  <a:pt x="151406" y="0"/>
                </a:lnTo>
                <a:lnTo>
                  <a:pt x="0" y="0"/>
                </a:lnTo>
                <a:lnTo>
                  <a:pt x="0" y="302733"/>
                </a:lnTo>
                <a:close/>
              </a:path>
            </a:pathLst>
          </a:custGeom>
          <a:solidFill>
            <a:srgbClr val="9999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/>
          <p:nvPr/>
        </p:nvSpPr>
        <p:spPr>
          <a:xfrm>
            <a:off x="5383220" y="3964332"/>
            <a:ext cx="151765" cy="302895"/>
          </a:xfrm>
          <a:custGeom>
            <a:avLst/>
            <a:gdLst/>
            <a:ahLst/>
            <a:cxnLst/>
            <a:rect l="l" t="t" r="r" b="b"/>
            <a:pathLst>
              <a:path w="151764" h="302895">
                <a:moveTo>
                  <a:pt x="0" y="302733"/>
                </a:moveTo>
                <a:lnTo>
                  <a:pt x="151406" y="302733"/>
                </a:lnTo>
                <a:lnTo>
                  <a:pt x="151406" y="0"/>
                </a:lnTo>
                <a:lnTo>
                  <a:pt x="0" y="0"/>
                </a:lnTo>
                <a:lnTo>
                  <a:pt x="0" y="302733"/>
                </a:lnTo>
                <a:close/>
              </a:path>
            </a:pathLst>
          </a:custGeom>
          <a:ln w="1244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/>
          <p:nvPr/>
        </p:nvSpPr>
        <p:spPr>
          <a:xfrm>
            <a:off x="5761501" y="4102956"/>
            <a:ext cx="164465" cy="164465"/>
          </a:xfrm>
          <a:custGeom>
            <a:avLst/>
            <a:gdLst/>
            <a:ahLst/>
            <a:cxnLst/>
            <a:rect l="l" t="t" r="r" b="b"/>
            <a:pathLst>
              <a:path w="164464" h="164464">
                <a:moveTo>
                  <a:pt x="0" y="164108"/>
                </a:moveTo>
                <a:lnTo>
                  <a:pt x="163993" y="164108"/>
                </a:lnTo>
                <a:lnTo>
                  <a:pt x="163993" y="0"/>
                </a:lnTo>
                <a:lnTo>
                  <a:pt x="0" y="0"/>
                </a:lnTo>
                <a:lnTo>
                  <a:pt x="0" y="164108"/>
                </a:lnTo>
                <a:close/>
              </a:path>
            </a:pathLst>
          </a:custGeom>
          <a:solidFill>
            <a:srgbClr val="9999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6" name="object 46"/>
          <p:cNvSpPr/>
          <p:nvPr/>
        </p:nvSpPr>
        <p:spPr>
          <a:xfrm>
            <a:off x="5761501" y="4102956"/>
            <a:ext cx="164465" cy="164465"/>
          </a:xfrm>
          <a:custGeom>
            <a:avLst/>
            <a:gdLst/>
            <a:ahLst/>
            <a:cxnLst/>
            <a:rect l="l" t="t" r="r" b="b"/>
            <a:pathLst>
              <a:path w="164464" h="164464">
                <a:moveTo>
                  <a:pt x="0" y="164108"/>
                </a:moveTo>
                <a:lnTo>
                  <a:pt x="163993" y="164108"/>
                </a:lnTo>
                <a:lnTo>
                  <a:pt x="163993" y="0"/>
                </a:lnTo>
                <a:lnTo>
                  <a:pt x="0" y="0"/>
                </a:lnTo>
                <a:lnTo>
                  <a:pt x="0" y="164108"/>
                </a:lnTo>
                <a:close/>
              </a:path>
            </a:pathLst>
          </a:custGeom>
          <a:ln w="1223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7" name="object 47"/>
          <p:cNvSpPr/>
          <p:nvPr/>
        </p:nvSpPr>
        <p:spPr>
          <a:xfrm>
            <a:off x="6152891" y="4166154"/>
            <a:ext cx="164465" cy="100965"/>
          </a:xfrm>
          <a:custGeom>
            <a:avLst/>
            <a:gdLst/>
            <a:ahLst/>
            <a:cxnLst/>
            <a:rect l="l" t="t" r="r" b="b"/>
            <a:pathLst>
              <a:path w="164464" h="100964">
                <a:moveTo>
                  <a:pt x="0" y="100911"/>
                </a:moveTo>
                <a:lnTo>
                  <a:pt x="163993" y="100911"/>
                </a:lnTo>
                <a:lnTo>
                  <a:pt x="163993" y="0"/>
                </a:lnTo>
                <a:lnTo>
                  <a:pt x="0" y="0"/>
                </a:lnTo>
                <a:lnTo>
                  <a:pt x="0" y="100911"/>
                </a:lnTo>
                <a:close/>
              </a:path>
            </a:pathLst>
          </a:custGeom>
          <a:solidFill>
            <a:srgbClr val="9999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8" name="object 48"/>
          <p:cNvSpPr/>
          <p:nvPr/>
        </p:nvSpPr>
        <p:spPr>
          <a:xfrm>
            <a:off x="6152891" y="4166154"/>
            <a:ext cx="164465" cy="100965"/>
          </a:xfrm>
          <a:custGeom>
            <a:avLst/>
            <a:gdLst/>
            <a:ahLst/>
            <a:cxnLst/>
            <a:rect l="l" t="t" r="r" b="b"/>
            <a:pathLst>
              <a:path w="164464" h="100964">
                <a:moveTo>
                  <a:pt x="0" y="100911"/>
                </a:moveTo>
                <a:lnTo>
                  <a:pt x="163993" y="100911"/>
                </a:lnTo>
                <a:lnTo>
                  <a:pt x="163993" y="0"/>
                </a:lnTo>
                <a:lnTo>
                  <a:pt x="0" y="0"/>
                </a:lnTo>
                <a:lnTo>
                  <a:pt x="0" y="100911"/>
                </a:lnTo>
                <a:close/>
              </a:path>
            </a:pathLst>
          </a:custGeom>
          <a:ln w="1207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9" name="object 49"/>
          <p:cNvSpPr/>
          <p:nvPr/>
        </p:nvSpPr>
        <p:spPr>
          <a:xfrm>
            <a:off x="6543746" y="4191299"/>
            <a:ext cx="164465" cy="76200"/>
          </a:xfrm>
          <a:custGeom>
            <a:avLst/>
            <a:gdLst/>
            <a:ahLst/>
            <a:cxnLst/>
            <a:rect l="l" t="t" r="r" b="b"/>
            <a:pathLst>
              <a:path w="164465" h="76200">
                <a:moveTo>
                  <a:pt x="0" y="75766"/>
                </a:moveTo>
                <a:lnTo>
                  <a:pt x="163993" y="75766"/>
                </a:lnTo>
                <a:lnTo>
                  <a:pt x="163993" y="0"/>
                </a:lnTo>
                <a:lnTo>
                  <a:pt x="0" y="0"/>
                </a:lnTo>
                <a:lnTo>
                  <a:pt x="0" y="75766"/>
                </a:lnTo>
                <a:close/>
              </a:path>
            </a:pathLst>
          </a:custGeom>
          <a:solidFill>
            <a:srgbClr val="9999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0" name="object 50"/>
          <p:cNvSpPr/>
          <p:nvPr/>
        </p:nvSpPr>
        <p:spPr>
          <a:xfrm>
            <a:off x="6543746" y="4191299"/>
            <a:ext cx="164465" cy="76200"/>
          </a:xfrm>
          <a:custGeom>
            <a:avLst/>
            <a:gdLst/>
            <a:ahLst/>
            <a:cxnLst/>
            <a:rect l="l" t="t" r="r" b="b"/>
            <a:pathLst>
              <a:path w="164465" h="76200">
                <a:moveTo>
                  <a:pt x="0" y="75766"/>
                </a:moveTo>
                <a:lnTo>
                  <a:pt x="163993" y="75766"/>
                </a:lnTo>
                <a:lnTo>
                  <a:pt x="163993" y="0"/>
                </a:lnTo>
                <a:lnTo>
                  <a:pt x="0" y="0"/>
                </a:lnTo>
                <a:lnTo>
                  <a:pt x="0" y="75766"/>
                </a:lnTo>
                <a:close/>
              </a:path>
            </a:pathLst>
          </a:custGeom>
          <a:ln w="1199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1" name="object 51"/>
          <p:cNvSpPr/>
          <p:nvPr/>
        </p:nvSpPr>
        <p:spPr>
          <a:xfrm>
            <a:off x="6935002" y="4191299"/>
            <a:ext cx="151765" cy="76200"/>
          </a:xfrm>
          <a:custGeom>
            <a:avLst/>
            <a:gdLst/>
            <a:ahLst/>
            <a:cxnLst/>
            <a:rect l="l" t="t" r="r" b="b"/>
            <a:pathLst>
              <a:path w="151765" h="76200">
                <a:moveTo>
                  <a:pt x="0" y="75766"/>
                </a:moveTo>
                <a:lnTo>
                  <a:pt x="151406" y="75766"/>
                </a:lnTo>
                <a:lnTo>
                  <a:pt x="151406" y="0"/>
                </a:lnTo>
                <a:lnTo>
                  <a:pt x="0" y="0"/>
                </a:lnTo>
                <a:lnTo>
                  <a:pt x="0" y="75766"/>
                </a:lnTo>
                <a:close/>
              </a:path>
            </a:pathLst>
          </a:custGeom>
          <a:solidFill>
            <a:srgbClr val="9999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2" name="object 52"/>
          <p:cNvSpPr/>
          <p:nvPr/>
        </p:nvSpPr>
        <p:spPr>
          <a:xfrm>
            <a:off x="6935002" y="4191299"/>
            <a:ext cx="151765" cy="76200"/>
          </a:xfrm>
          <a:custGeom>
            <a:avLst/>
            <a:gdLst/>
            <a:ahLst/>
            <a:cxnLst/>
            <a:rect l="l" t="t" r="r" b="b"/>
            <a:pathLst>
              <a:path w="151765" h="76200">
                <a:moveTo>
                  <a:pt x="0" y="75766"/>
                </a:moveTo>
                <a:lnTo>
                  <a:pt x="151406" y="75766"/>
                </a:lnTo>
                <a:lnTo>
                  <a:pt x="151406" y="0"/>
                </a:lnTo>
                <a:lnTo>
                  <a:pt x="0" y="0"/>
                </a:lnTo>
                <a:lnTo>
                  <a:pt x="0" y="75766"/>
                </a:lnTo>
                <a:close/>
              </a:path>
            </a:pathLst>
          </a:custGeom>
          <a:ln w="1201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3" name="object 53"/>
          <p:cNvSpPr/>
          <p:nvPr/>
        </p:nvSpPr>
        <p:spPr>
          <a:xfrm>
            <a:off x="7313417" y="4203872"/>
            <a:ext cx="164465" cy="63500"/>
          </a:xfrm>
          <a:custGeom>
            <a:avLst/>
            <a:gdLst/>
            <a:ahLst/>
            <a:cxnLst/>
            <a:rect l="l" t="t" r="r" b="b"/>
            <a:pathLst>
              <a:path w="164465" h="63500">
                <a:moveTo>
                  <a:pt x="0" y="63193"/>
                </a:moveTo>
                <a:lnTo>
                  <a:pt x="163993" y="63193"/>
                </a:lnTo>
                <a:lnTo>
                  <a:pt x="163993" y="0"/>
                </a:lnTo>
                <a:lnTo>
                  <a:pt x="0" y="0"/>
                </a:lnTo>
                <a:lnTo>
                  <a:pt x="0" y="63193"/>
                </a:lnTo>
                <a:close/>
              </a:path>
            </a:pathLst>
          </a:custGeom>
          <a:solidFill>
            <a:srgbClr val="9999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4" name="object 54"/>
          <p:cNvSpPr/>
          <p:nvPr/>
        </p:nvSpPr>
        <p:spPr>
          <a:xfrm>
            <a:off x="7313417" y="4203872"/>
            <a:ext cx="164465" cy="63500"/>
          </a:xfrm>
          <a:custGeom>
            <a:avLst/>
            <a:gdLst/>
            <a:ahLst/>
            <a:cxnLst/>
            <a:rect l="l" t="t" r="r" b="b"/>
            <a:pathLst>
              <a:path w="164465" h="63500">
                <a:moveTo>
                  <a:pt x="0" y="63193"/>
                </a:moveTo>
                <a:lnTo>
                  <a:pt x="163993" y="63193"/>
                </a:lnTo>
                <a:lnTo>
                  <a:pt x="163993" y="0"/>
                </a:lnTo>
                <a:lnTo>
                  <a:pt x="0" y="0"/>
                </a:lnTo>
                <a:lnTo>
                  <a:pt x="0" y="63193"/>
                </a:lnTo>
                <a:close/>
              </a:path>
            </a:pathLst>
          </a:custGeom>
          <a:ln w="1196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5" name="object 55"/>
          <p:cNvSpPr/>
          <p:nvPr/>
        </p:nvSpPr>
        <p:spPr>
          <a:xfrm>
            <a:off x="2935522" y="2627035"/>
            <a:ext cx="0" cy="1691005"/>
          </a:xfrm>
          <a:custGeom>
            <a:avLst/>
            <a:gdLst/>
            <a:ahLst/>
            <a:cxnLst/>
            <a:rect l="l" t="t" r="r" b="b"/>
            <a:pathLst>
              <a:path w="0" h="1691004">
                <a:moveTo>
                  <a:pt x="0" y="0"/>
                </a:moveTo>
                <a:lnTo>
                  <a:pt x="0" y="1690657"/>
                </a:lnTo>
              </a:path>
            </a:pathLst>
          </a:custGeom>
          <a:ln w="1258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6" name="object 56"/>
          <p:cNvSpPr/>
          <p:nvPr/>
        </p:nvSpPr>
        <p:spPr>
          <a:xfrm>
            <a:off x="2885161" y="4267065"/>
            <a:ext cx="50800" cy="0"/>
          </a:xfrm>
          <a:custGeom>
            <a:avLst/>
            <a:gdLst/>
            <a:ahLst/>
            <a:cxnLst/>
            <a:rect l="l" t="t" r="r" b="b"/>
            <a:pathLst>
              <a:path w="50800" h="0">
                <a:moveTo>
                  <a:pt x="0" y="0"/>
                </a:moveTo>
                <a:lnTo>
                  <a:pt x="50361" y="0"/>
                </a:lnTo>
              </a:path>
            </a:pathLst>
          </a:custGeom>
          <a:ln w="1187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7" name="object 57"/>
          <p:cNvSpPr/>
          <p:nvPr/>
        </p:nvSpPr>
        <p:spPr>
          <a:xfrm>
            <a:off x="2885161" y="3989437"/>
            <a:ext cx="50800" cy="0"/>
          </a:xfrm>
          <a:custGeom>
            <a:avLst/>
            <a:gdLst/>
            <a:ahLst/>
            <a:cxnLst/>
            <a:rect l="l" t="t" r="r" b="b"/>
            <a:pathLst>
              <a:path w="50800" h="0">
                <a:moveTo>
                  <a:pt x="0" y="0"/>
                </a:moveTo>
                <a:lnTo>
                  <a:pt x="50361" y="0"/>
                </a:lnTo>
              </a:path>
            </a:pathLst>
          </a:custGeom>
          <a:ln w="1187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8" name="object 58"/>
          <p:cNvSpPr/>
          <p:nvPr/>
        </p:nvSpPr>
        <p:spPr>
          <a:xfrm>
            <a:off x="2885161" y="3724502"/>
            <a:ext cx="50800" cy="0"/>
          </a:xfrm>
          <a:custGeom>
            <a:avLst/>
            <a:gdLst/>
            <a:ahLst/>
            <a:cxnLst/>
            <a:rect l="l" t="t" r="r" b="b"/>
            <a:pathLst>
              <a:path w="50800" h="0">
                <a:moveTo>
                  <a:pt x="0" y="0"/>
                </a:moveTo>
                <a:lnTo>
                  <a:pt x="50361" y="0"/>
                </a:lnTo>
              </a:path>
            </a:pathLst>
          </a:custGeom>
          <a:ln w="1187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9" name="object 59"/>
          <p:cNvSpPr/>
          <p:nvPr/>
        </p:nvSpPr>
        <p:spPr>
          <a:xfrm>
            <a:off x="2885161" y="3446823"/>
            <a:ext cx="50800" cy="0"/>
          </a:xfrm>
          <a:custGeom>
            <a:avLst/>
            <a:gdLst/>
            <a:ahLst/>
            <a:cxnLst/>
            <a:rect l="l" t="t" r="r" b="b"/>
            <a:pathLst>
              <a:path w="50800" h="0">
                <a:moveTo>
                  <a:pt x="0" y="0"/>
                </a:moveTo>
                <a:lnTo>
                  <a:pt x="50361" y="0"/>
                </a:lnTo>
              </a:path>
            </a:pathLst>
          </a:custGeom>
          <a:ln w="1187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0" name="object 60"/>
          <p:cNvSpPr/>
          <p:nvPr/>
        </p:nvSpPr>
        <p:spPr>
          <a:xfrm>
            <a:off x="2885161" y="3169650"/>
            <a:ext cx="50800" cy="0"/>
          </a:xfrm>
          <a:custGeom>
            <a:avLst/>
            <a:gdLst/>
            <a:ahLst/>
            <a:cxnLst/>
            <a:rect l="l" t="t" r="r" b="b"/>
            <a:pathLst>
              <a:path w="50800" h="0">
                <a:moveTo>
                  <a:pt x="0" y="0"/>
                </a:moveTo>
                <a:lnTo>
                  <a:pt x="50361" y="0"/>
                </a:lnTo>
              </a:path>
            </a:pathLst>
          </a:custGeom>
          <a:ln w="1187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1" name="object 61"/>
          <p:cNvSpPr/>
          <p:nvPr/>
        </p:nvSpPr>
        <p:spPr>
          <a:xfrm>
            <a:off x="2885161" y="2904588"/>
            <a:ext cx="50800" cy="0"/>
          </a:xfrm>
          <a:custGeom>
            <a:avLst/>
            <a:gdLst/>
            <a:ahLst/>
            <a:cxnLst/>
            <a:rect l="l" t="t" r="r" b="b"/>
            <a:pathLst>
              <a:path w="50800" h="0">
                <a:moveTo>
                  <a:pt x="0" y="0"/>
                </a:moveTo>
                <a:lnTo>
                  <a:pt x="50361" y="0"/>
                </a:lnTo>
              </a:path>
            </a:pathLst>
          </a:custGeom>
          <a:ln w="1187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2" name="object 62"/>
          <p:cNvSpPr/>
          <p:nvPr/>
        </p:nvSpPr>
        <p:spPr>
          <a:xfrm>
            <a:off x="2885161" y="2627035"/>
            <a:ext cx="50800" cy="0"/>
          </a:xfrm>
          <a:custGeom>
            <a:avLst/>
            <a:gdLst/>
            <a:ahLst/>
            <a:cxnLst/>
            <a:rect l="l" t="t" r="r" b="b"/>
            <a:pathLst>
              <a:path w="50800" h="0">
                <a:moveTo>
                  <a:pt x="0" y="0"/>
                </a:moveTo>
                <a:lnTo>
                  <a:pt x="50361" y="0"/>
                </a:lnTo>
              </a:path>
            </a:pathLst>
          </a:custGeom>
          <a:ln w="1187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3" name="object 63"/>
          <p:cNvSpPr/>
          <p:nvPr/>
        </p:nvSpPr>
        <p:spPr>
          <a:xfrm>
            <a:off x="2935522" y="4267065"/>
            <a:ext cx="4655820" cy="0"/>
          </a:xfrm>
          <a:custGeom>
            <a:avLst/>
            <a:gdLst/>
            <a:ahLst/>
            <a:cxnLst/>
            <a:rect l="l" t="t" r="r" b="b"/>
            <a:pathLst>
              <a:path w="4655820" h="0">
                <a:moveTo>
                  <a:pt x="0" y="0"/>
                </a:moveTo>
                <a:lnTo>
                  <a:pt x="4655451" y="0"/>
                </a:lnTo>
              </a:path>
            </a:pathLst>
          </a:custGeom>
          <a:ln w="1187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4" name="object 64"/>
          <p:cNvSpPr/>
          <p:nvPr/>
        </p:nvSpPr>
        <p:spPr>
          <a:xfrm>
            <a:off x="3326792" y="4267065"/>
            <a:ext cx="0" cy="50800"/>
          </a:xfrm>
          <a:custGeom>
            <a:avLst/>
            <a:gdLst/>
            <a:ahLst/>
            <a:cxnLst/>
            <a:rect l="l" t="t" r="r" b="b"/>
            <a:pathLst>
              <a:path w="0" h="50800">
                <a:moveTo>
                  <a:pt x="0" y="50628"/>
                </a:moveTo>
                <a:lnTo>
                  <a:pt x="0" y="0"/>
                </a:lnTo>
              </a:path>
            </a:pathLst>
          </a:custGeom>
          <a:ln w="1258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5" name="object 65"/>
          <p:cNvSpPr/>
          <p:nvPr/>
        </p:nvSpPr>
        <p:spPr>
          <a:xfrm>
            <a:off x="3717740" y="4267065"/>
            <a:ext cx="0" cy="50800"/>
          </a:xfrm>
          <a:custGeom>
            <a:avLst/>
            <a:gdLst/>
            <a:ahLst/>
            <a:cxnLst/>
            <a:rect l="l" t="t" r="r" b="b"/>
            <a:pathLst>
              <a:path w="0" h="50800">
                <a:moveTo>
                  <a:pt x="0" y="50628"/>
                </a:moveTo>
                <a:lnTo>
                  <a:pt x="0" y="0"/>
                </a:lnTo>
              </a:path>
            </a:pathLst>
          </a:custGeom>
          <a:ln w="1258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6" name="object 66"/>
          <p:cNvSpPr/>
          <p:nvPr/>
        </p:nvSpPr>
        <p:spPr>
          <a:xfrm>
            <a:off x="4096423" y="4267065"/>
            <a:ext cx="0" cy="50800"/>
          </a:xfrm>
          <a:custGeom>
            <a:avLst/>
            <a:gdLst/>
            <a:ahLst/>
            <a:cxnLst/>
            <a:rect l="l" t="t" r="r" b="b"/>
            <a:pathLst>
              <a:path w="0" h="50800">
                <a:moveTo>
                  <a:pt x="0" y="50628"/>
                </a:moveTo>
                <a:lnTo>
                  <a:pt x="0" y="0"/>
                </a:lnTo>
              </a:path>
            </a:pathLst>
          </a:custGeom>
          <a:ln w="1258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7" name="object 67"/>
          <p:cNvSpPr/>
          <p:nvPr/>
        </p:nvSpPr>
        <p:spPr>
          <a:xfrm>
            <a:off x="4487411" y="4267065"/>
            <a:ext cx="0" cy="50800"/>
          </a:xfrm>
          <a:custGeom>
            <a:avLst/>
            <a:gdLst/>
            <a:ahLst/>
            <a:cxnLst/>
            <a:rect l="l" t="t" r="r" b="b"/>
            <a:pathLst>
              <a:path w="0" h="50800">
                <a:moveTo>
                  <a:pt x="0" y="50628"/>
                </a:moveTo>
                <a:lnTo>
                  <a:pt x="0" y="0"/>
                </a:lnTo>
              </a:path>
            </a:pathLst>
          </a:custGeom>
          <a:ln w="1258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8" name="object 68"/>
          <p:cNvSpPr/>
          <p:nvPr/>
        </p:nvSpPr>
        <p:spPr>
          <a:xfrm>
            <a:off x="4878667" y="4267065"/>
            <a:ext cx="0" cy="50800"/>
          </a:xfrm>
          <a:custGeom>
            <a:avLst/>
            <a:gdLst/>
            <a:ahLst/>
            <a:cxnLst/>
            <a:rect l="l" t="t" r="r" b="b"/>
            <a:pathLst>
              <a:path w="0" h="50800">
                <a:moveTo>
                  <a:pt x="0" y="50628"/>
                </a:moveTo>
                <a:lnTo>
                  <a:pt x="0" y="0"/>
                </a:lnTo>
              </a:path>
            </a:pathLst>
          </a:custGeom>
          <a:ln w="1258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9" name="object 69"/>
          <p:cNvSpPr/>
          <p:nvPr/>
        </p:nvSpPr>
        <p:spPr>
          <a:xfrm>
            <a:off x="5269522" y="4267065"/>
            <a:ext cx="0" cy="50800"/>
          </a:xfrm>
          <a:custGeom>
            <a:avLst/>
            <a:gdLst/>
            <a:ahLst/>
            <a:cxnLst/>
            <a:rect l="l" t="t" r="r" b="b"/>
            <a:pathLst>
              <a:path w="0" h="50800">
                <a:moveTo>
                  <a:pt x="0" y="50628"/>
                </a:moveTo>
                <a:lnTo>
                  <a:pt x="0" y="0"/>
                </a:lnTo>
              </a:path>
            </a:pathLst>
          </a:custGeom>
          <a:ln w="1258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0" name="object 70"/>
          <p:cNvSpPr/>
          <p:nvPr/>
        </p:nvSpPr>
        <p:spPr>
          <a:xfrm>
            <a:off x="5648204" y="4267065"/>
            <a:ext cx="0" cy="50800"/>
          </a:xfrm>
          <a:custGeom>
            <a:avLst/>
            <a:gdLst/>
            <a:ahLst/>
            <a:cxnLst/>
            <a:rect l="l" t="t" r="r" b="b"/>
            <a:pathLst>
              <a:path w="0" h="50800">
                <a:moveTo>
                  <a:pt x="0" y="50628"/>
                </a:moveTo>
                <a:lnTo>
                  <a:pt x="0" y="0"/>
                </a:lnTo>
              </a:path>
            </a:pathLst>
          </a:custGeom>
          <a:ln w="1258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1" name="object 71"/>
          <p:cNvSpPr/>
          <p:nvPr/>
        </p:nvSpPr>
        <p:spPr>
          <a:xfrm>
            <a:off x="6039193" y="4267065"/>
            <a:ext cx="0" cy="50800"/>
          </a:xfrm>
          <a:custGeom>
            <a:avLst/>
            <a:gdLst/>
            <a:ahLst/>
            <a:cxnLst/>
            <a:rect l="l" t="t" r="r" b="b"/>
            <a:pathLst>
              <a:path w="0" h="50800">
                <a:moveTo>
                  <a:pt x="0" y="50628"/>
                </a:moveTo>
                <a:lnTo>
                  <a:pt x="0" y="0"/>
                </a:lnTo>
              </a:path>
            </a:pathLst>
          </a:custGeom>
          <a:ln w="1258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2" name="object 72"/>
          <p:cNvSpPr/>
          <p:nvPr/>
        </p:nvSpPr>
        <p:spPr>
          <a:xfrm>
            <a:off x="6430449" y="4267065"/>
            <a:ext cx="0" cy="50800"/>
          </a:xfrm>
          <a:custGeom>
            <a:avLst/>
            <a:gdLst/>
            <a:ahLst/>
            <a:cxnLst/>
            <a:rect l="l" t="t" r="r" b="b"/>
            <a:pathLst>
              <a:path w="0" h="50800">
                <a:moveTo>
                  <a:pt x="0" y="50628"/>
                </a:moveTo>
                <a:lnTo>
                  <a:pt x="0" y="0"/>
                </a:lnTo>
              </a:path>
            </a:pathLst>
          </a:custGeom>
          <a:ln w="1258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3" name="object 73"/>
          <p:cNvSpPr/>
          <p:nvPr/>
        </p:nvSpPr>
        <p:spPr>
          <a:xfrm>
            <a:off x="6821437" y="4267065"/>
            <a:ext cx="0" cy="50800"/>
          </a:xfrm>
          <a:custGeom>
            <a:avLst/>
            <a:gdLst/>
            <a:ahLst/>
            <a:cxnLst/>
            <a:rect l="l" t="t" r="r" b="b"/>
            <a:pathLst>
              <a:path w="0" h="50800">
                <a:moveTo>
                  <a:pt x="0" y="50628"/>
                </a:moveTo>
                <a:lnTo>
                  <a:pt x="0" y="0"/>
                </a:lnTo>
              </a:path>
            </a:pathLst>
          </a:custGeom>
          <a:ln w="1258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4" name="object 74"/>
          <p:cNvSpPr/>
          <p:nvPr/>
        </p:nvSpPr>
        <p:spPr>
          <a:xfrm>
            <a:off x="7200120" y="4267065"/>
            <a:ext cx="0" cy="50800"/>
          </a:xfrm>
          <a:custGeom>
            <a:avLst/>
            <a:gdLst/>
            <a:ahLst/>
            <a:cxnLst/>
            <a:rect l="l" t="t" r="r" b="b"/>
            <a:pathLst>
              <a:path w="0" h="50800">
                <a:moveTo>
                  <a:pt x="0" y="50628"/>
                </a:moveTo>
                <a:lnTo>
                  <a:pt x="0" y="0"/>
                </a:lnTo>
              </a:path>
            </a:pathLst>
          </a:custGeom>
          <a:ln w="1258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5" name="object 75"/>
          <p:cNvSpPr/>
          <p:nvPr/>
        </p:nvSpPr>
        <p:spPr>
          <a:xfrm>
            <a:off x="7590974" y="4267065"/>
            <a:ext cx="0" cy="50800"/>
          </a:xfrm>
          <a:custGeom>
            <a:avLst/>
            <a:gdLst/>
            <a:ahLst/>
            <a:cxnLst/>
            <a:rect l="l" t="t" r="r" b="b"/>
            <a:pathLst>
              <a:path w="0" h="50800">
                <a:moveTo>
                  <a:pt x="0" y="50628"/>
                </a:moveTo>
                <a:lnTo>
                  <a:pt x="0" y="0"/>
                </a:lnTo>
              </a:path>
            </a:pathLst>
          </a:custGeom>
          <a:ln w="1258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6" name="object 76"/>
          <p:cNvSpPr txBox="1"/>
          <p:nvPr/>
        </p:nvSpPr>
        <p:spPr>
          <a:xfrm>
            <a:off x="2329898" y="1933168"/>
            <a:ext cx="5842000" cy="3469640"/>
          </a:xfrm>
          <a:prstGeom prst="rect">
            <a:avLst/>
          </a:prstGeom>
          <a:ln w="12077">
            <a:solidFill>
              <a:srgbClr val="000000"/>
            </a:solidFill>
          </a:ln>
        </p:spPr>
        <p:txBody>
          <a:bodyPr wrap="square" lIns="0" tIns="106045" rIns="0" bIns="0" rtlCol="0" vert="horz">
            <a:spAutoFit/>
          </a:bodyPr>
          <a:lstStyle/>
          <a:p>
            <a:pPr marL="2845435">
              <a:lnSpc>
                <a:spcPct val="100000"/>
              </a:lnSpc>
              <a:spcBef>
                <a:spcPts val="835"/>
              </a:spcBef>
            </a:pPr>
            <a:r>
              <a:rPr dirty="0" sz="1200" spc="80">
                <a:latin typeface="Arial"/>
                <a:cs typeface="Arial"/>
              </a:rPr>
              <a:t>%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 algn="ctr" marR="5187315">
              <a:lnSpc>
                <a:spcPct val="100000"/>
              </a:lnSpc>
              <a:spcBef>
                <a:spcPts val="955"/>
              </a:spcBef>
            </a:pPr>
            <a:r>
              <a:rPr dirty="0" sz="1200" spc="40">
                <a:latin typeface="Arial"/>
                <a:cs typeface="Arial"/>
              </a:rPr>
              <a:t>30,0</a:t>
            </a:r>
            <a:endParaRPr sz="1200">
              <a:latin typeface="Arial"/>
              <a:cs typeface="Arial"/>
            </a:endParaRPr>
          </a:p>
          <a:p>
            <a:pPr algn="ctr" marR="5187315">
              <a:lnSpc>
                <a:spcPct val="100000"/>
              </a:lnSpc>
              <a:spcBef>
                <a:spcPts val="745"/>
              </a:spcBef>
            </a:pPr>
            <a:r>
              <a:rPr dirty="0" sz="1200" spc="40">
                <a:latin typeface="Arial"/>
                <a:cs typeface="Arial"/>
              </a:rPr>
              <a:t>25,0</a:t>
            </a:r>
            <a:endParaRPr sz="1200">
              <a:latin typeface="Arial"/>
              <a:cs typeface="Arial"/>
            </a:endParaRPr>
          </a:p>
          <a:p>
            <a:pPr algn="ctr" marR="5187315">
              <a:lnSpc>
                <a:spcPct val="100000"/>
              </a:lnSpc>
              <a:spcBef>
                <a:spcPts val="645"/>
              </a:spcBef>
            </a:pPr>
            <a:r>
              <a:rPr dirty="0" sz="1200" spc="40">
                <a:latin typeface="Arial"/>
                <a:cs typeface="Arial"/>
              </a:rPr>
              <a:t>20,0</a:t>
            </a:r>
            <a:endParaRPr sz="1200">
              <a:latin typeface="Arial"/>
              <a:cs typeface="Arial"/>
            </a:endParaRPr>
          </a:p>
          <a:p>
            <a:pPr algn="ctr" marR="5187315">
              <a:lnSpc>
                <a:spcPct val="100000"/>
              </a:lnSpc>
              <a:spcBef>
                <a:spcPts val="745"/>
              </a:spcBef>
            </a:pPr>
            <a:r>
              <a:rPr dirty="0" sz="1200" spc="40">
                <a:latin typeface="Arial"/>
                <a:cs typeface="Arial"/>
              </a:rPr>
              <a:t>15,0</a:t>
            </a:r>
            <a:endParaRPr sz="1200">
              <a:latin typeface="Arial"/>
              <a:cs typeface="Arial"/>
            </a:endParaRPr>
          </a:p>
          <a:p>
            <a:pPr algn="ctr" marR="5187315">
              <a:lnSpc>
                <a:spcPct val="100000"/>
              </a:lnSpc>
              <a:spcBef>
                <a:spcPts val="745"/>
              </a:spcBef>
            </a:pPr>
            <a:r>
              <a:rPr dirty="0" sz="1200" spc="40">
                <a:latin typeface="Arial"/>
                <a:cs typeface="Arial"/>
              </a:rPr>
              <a:t>10,0</a:t>
            </a:r>
            <a:endParaRPr sz="1200">
              <a:latin typeface="Arial"/>
              <a:cs typeface="Arial"/>
            </a:endParaRPr>
          </a:p>
          <a:p>
            <a:pPr algn="ctr" marR="5099050">
              <a:lnSpc>
                <a:spcPct val="100000"/>
              </a:lnSpc>
              <a:spcBef>
                <a:spcPts val="645"/>
              </a:spcBef>
            </a:pPr>
            <a:r>
              <a:rPr dirty="0" sz="1200" spc="45">
                <a:latin typeface="Arial"/>
                <a:cs typeface="Arial"/>
              </a:rPr>
              <a:t>5,0</a:t>
            </a:r>
            <a:endParaRPr sz="1200">
              <a:latin typeface="Arial"/>
              <a:cs typeface="Arial"/>
            </a:endParaRPr>
          </a:p>
          <a:p>
            <a:pPr algn="ctr" marR="5099050">
              <a:lnSpc>
                <a:spcPct val="100000"/>
              </a:lnSpc>
              <a:spcBef>
                <a:spcPts val="745"/>
              </a:spcBef>
            </a:pPr>
            <a:r>
              <a:rPr dirty="0" sz="1200" spc="45">
                <a:latin typeface="Arial"/>
                <a:cs typeface="Arial"/>
              </a:rPr>
              <a:t>0,0</a:t>
            </a:r>
            <a:endParaRPr sz="1200">
              <a:latin typeface="Arial"/>
              <a:cs typeface="Arial"/>
            </a:endParaRPr>
          </a:p>
        </p:txBody>
      </p:sp>
      <p:sp>
        <p:nvSpPr>
          <p:cNvPr id="77" name="object 77"/>
          <p:cNvSpPr txBox="1"/>
          <p:nvPr/>
        </p:nvSpPr>
        <p:spPr>
          <a:xfrm rot="19020000">
            <a:off x="2453839" y="4621298"/>
            <a:ext cx="637011" cy="1600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260"/>
              </a:lnSpc>
            </a:pPr>
            <a:r>
              <a:rPr dirty="0" sz="1250" spc="35">
                <a:latin typeface="Arial"/>
                <a:cs typeface="Arial"/>
              </a:rPr>
              <a:t>A</a:t>
            </a:r>
            <a:r>
              <a:rPr dirty="0" sz="1250" spc="-30">
                <a:latin typeface="Arial"/>
                <a:cs typeface="Arial"/>
              </a:rPr>
              <a:t>u</a:t>
            </a:r>
            <a:r>
              <a:rPr dirty="0" sz="1250" spc="-60">
                <a:latin typeface="Arial"/>
                <a:cs typeface="Arial"/>
              </a:rPr>
              <a:t>s</a:t>
            </a:r>
            <a:r>
              <a:rPr dirty="0" sz="1250" spc="25">
                <a:latin typeface="Arial"/>
                <a:cs typeface="Arial"/>
              </a:rPr>
              <a:t>t</a:t>
            </a:r>
            <a:r>
              <a:rPr dirty="0" sz="1250" spc="-45">
                <a:latin typeface="Arial"/>
                <a:cs typeface="Arial"/>
              </a:rPr>
              <a:t>r</a:t>
            </a:r>
            <a:r>
              <a:rPr dirty="0" sz="1250" spc="65">
                <a:latin typeface="Arial"/>
                <a:cs typeface="Arial"/>
              </a:rPr>
              <a:t>a</a:t>
            </a:r>
            <a:r>
              <a:rPr dirty="0" sz="1250">
                <a:latin typeface="Arial"/>
                <a:cs typeface="Arial"/>
              </a:rPr>
              <a:t>l</a:t>
            </a:r>
            <a:r>
              <a:rPr dirty="0" sz="1250" spc="-95">
                <a:latin typeface="Arial"/>
                <a:cs typeface="Arial"/>
              </a:rPr>
              <a:t>i</a:t>
            </a:r>
            <a:r>
              <a:rPr dirty="0" sz="1250">
                <a:latin typeface="Arial"/>
                <a:cs typeface="Arial"/>
              </a:rPr>
              <a:t>a</a:t>
            </a:r>
            <a:endParaRPr sz="1250">
              <a:latin typeface="Arial"/>
              <a:cs typeface="Arial"/>
            </a:endParaRPr>
          </a:p>
        </p:txBody>
      </p:sp>
      <p:sp>
        <p:nvSpPr>
          <p:cNvPr id="78" name="object 78"/>
          <p:cNvSpPr txBox="1"/>
          <p:nvPr/>
        </p:nvSpPr>
        <p:spPr>
          <a:xfrm rot="19020000">
            <a:off x="2915174" y="4578708"/>
            <a:ext cx="578819" cy="1600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260"/>
              </a:lnSpc>
            </a:pPr>
            <a:r>
              <a:rPr dirty="0" sz="1250" spc="-35">
                <a:latin typeface="Arial"/>
                <a:cs typeface="Arial"/>
              </a:rPr>
              <a:t>C</a:t>
            </a:r>
            <a:r>
              <a:rPr dirty="0" sz="1250" spc="65">
                <a:latin typeface="Arial"/>
                <a:cs typeface="Arial"/>
              </a:rPr>
              <a:t>a</a:t>
            </a:r>
            <a:r>
              <a:rPr dirty="0" sz="1250" spc="-30">
                <a:latin typeface="Arial"/>
                <a:cs typeface="Arial"/>
              </a:rPr>
              <a:t>nad</a:t>
            </a:r>
            <a:r>
              <a:rPr dirty="0" sz="1250">
                <a:latin typeface="Arial"/>
                <a:cs typeface="Arial"/>
              </a:rPr>
              <a:t>a</a:t>
            </a:r>
            <a:endParaRPr sz="1250">
              <a:latin typeface="Arial"/>
              <a:cs typeface="Arial"/>
            </a:endParaRPr>
          </a:p>
        </p:txBody>
      </p:sp>
      <p:sp>
        <p:nvSpPr>
          <p:cNvPr id="79" name="object 79"/>
          <p:cNvSpPr txBox="1"/>
          <p:nvPr/>
        </p:nvSpPr>
        <p:spPr>
          <a:xfrm rot="19020000">
            <a:off x="3364918" y="4565379"/>
            <a:ext cx="510849" cy="1600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260"/>
              </a:lnSpc>
            </a:pPr>
            <a:r>
              <a:rPr dirty="0" sz="1250" spc="-10">
                <a:latin typeface="Arial"/>
                <a:cs typeface="Arial"/>
              </a:rPr>
              <a:t>O</a:t>
            </a:r>
            <a:r>
              <a:rPr dirty="0" sz="1250" spc="25">
                <a:latin typeface="Arial"/>
                <a:cs typeface="Arial"/>
              </a:rPr>
              <a:t>t</a:t>
            </a:r>
            <a:r>
              <a:rPr dirty="0" sz="1250" spc="-30">
                <a:latin typeface="Arial"/>
                <a:cs typeface="Arial"/>
              </a:rPr>
              <a:t>he</a:t>
            </a:r>
            <a:r>
              <a:rPr dirty="0" sz="1250" spc="50">
                <a:latin typeface="Arial"/>
                <a:cs typeface="Arial"/>
              </a:rPr>
              <a:t>r</a:t>
            </a:r>
            <a:r>
              <a:rPr dirty="0" sz="1250">
                <a:latin typeface="Arial"/>
                <a:cs typeface="Arial"/>
              </a:rPr>
              <a:t>s</a:t>
            </a:r>
            <a:endParaRPr sz="1250">
              <a:latin typeface="Arial"/>
              <a:cs typeface="Arial"/>
            </a:endParaRPr>
          </a:p>
        </p:txBody>
      </p:sp>
      <p:sp>
        <p:nvSpPr>
          <p:cNvPr id="80" name="object 80"/>
          <p:cNvSpPr txBox="1"/>
          <p:nvPr/>
        </p:nvSpPr>
        <p:spPr>
          <a:xfrm rot="19020000">
            <a:off x="3913857" y="4495022"/>
            <a:ext cx="328059" cy="1600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260"/>
              </a:lnSpc>
            </a:pPr>
            <a:r>
              <a:rPr dirty="0" sz="1250" spc="-35">
                <a:latin typeface="Arial"/>
                <a:cs typeface="Arial"/>
              </a:rPr>
              <a:t>U</a:t>
            </a:r>
            <a:r>
              <a:rPr dirty="0" sz="1250" spc="35">
                <a:latin typeface="Arial"/>
                <a:cs typeface="Arial"/>
              </a:rPr>
              <a:t>s</a:t>
            </a:r>
            <a:r>
              <a:rPr dirty="0" sz="1250">
                <a:latin typeface="Arial"/>
                <a:cs typeface="Arial"/>
              </a:rPr>
              <a:t>a</a:t>
            </a:r>
            <a:endParaRPr sz="1250">
              <a:latin typeface="Arial"/>
              <a:cs typeface="Arial"/>
            </a:endParaRPr>
          </a:p>
        </p:txBody>
      </p:sp>
      <p:sp>
        <p:nvSpPr>
          <p:cNvPr id="81" name="object 81"/>
          <p:cNvSpPr txBox="1"/>
          <p:nvPr/>
        </p:nvSpPr>
        <p:spPr>
          <a:xfrm rot="19020000">
            <a:off x="3738077" y="4724529"/>
            <a:ext cx="953951" cy="1600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260"/>
              </a:lnSpc>
            </a:pPr>
            <a:r>
              <a:rPr dirty="0" sz="1250" spc="-5">
                <a:latin typeface="Arial"/>
                <a:cs typeface="Arial"/>
              </a:rPr>
              <a:t>Russian</a:t>
            </a:r>
            <a:r>
              <a:rPr dirty="0" sz="1250" spc="-55">
                <a:latin typeface="Arial"/>
                <a:cs typeface="Arial"/>
              </a:rPr>
              <a:t> </a:t>
            </a:r>
            <a:r>
              <a:rPr dirty="0" baseline="2222" sz="1875" spc="-22">
                <a:latin typeface="Arial"/>
                <a:cs typeface="Arial"/>
              </a:rPr>
              <a:t>Fed.</a:t>
            </a:r>
            <a:endParaRPr baseline="2222" sz="1875">
              <a:latin typeface="Arial"/>
              <a:cs typeface="Arial"/>
            </a:endParaRPr>
          </a:p>
        </p:txBody>
      </p:sp>
      <p:sp>
        <p:nvSpPr>
          <p:cNvPr id="82" name="object 82"/>
          <p:cNvSpPr txBox="1"/>
          <p:nvPr/>
        </p:nvSpPr>
        <p:spPr>
          <a:xfrm rot="19020000">
            <a:off x="4670020" y="4506916"/>
            <a:ext cx="330834" cy="1600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260"/>
              </a:lnSpc>
            </a:pPr>
            <a:r>
              <a:rPr dirty="0" sz="1250" spc="25">
                <a:latin typeface="Arial"/>
                <a:cs typeface="Arial"/>
              </a:rPr>
              <a:t>I</a:t>
            </a:r>
            <a:r>
              <a:rPr dirty="0" sz="1250" spc="-65">
                <a:latin typeface="Arial"/>
                <a:cs typeface="Arial"/>
              </a:rPr>
              <a:t>t</a:t>
            </a:r>
            <a:r>
              <a:rPr dirty="0" sz="1250" spc="65">
                <a:latin typeface="Arial"/>
                <a:cs typeface="Arial"/>
              </a:rPr>
              <a:t>a</a:t>
            </a:r>
            <a:r>
              <a:rPr dirty="0" sz="1250" spc="-95">
                <a:latin typeface="Arial"/>
                <a:cs typeface="Arial"/>
              </a:rPr>
              <a:t>l</a:t>
            </a:r>
            <a:r>
              <a:rPr dirty="0" sz="1250">
                <a:latin typeface="Arial"/>
                <a:cs typeface="Arial"/>
              </a:rPr>
              <a:t>y</a:t>
            </a:r>
            <a:endParaRPr sz="1250">
              <a:latin typeface="Arial"/>
              <a:cs typeface="Arial"/>
            </a:endParaRPr>
          </a:p>
        </p:txBody>
      </p:sp>
      <p:sp>
        <p:nvSpPr>
          <p:cNvPr id="83" name="object 83"/>
          <p:cNvSpPr txBox="1"/>
          <p:nvPr/>
        </p:nvSpPr>
        <p:spPr>
          <a:xfrm rot="19020000">
            <a:off x="4975757" y="4542919"/>
            <a:ext cx="434997" cy="1600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260"/>
              </a:lnSpc>
            </a:pPr>
            <a:r>
              <a:rPr dirty="0" sz="1250" spc="35">
                <a:latin typeface="Arial"/>
                <a:cs typeface="Arial"/>
              </a:rPr>
              <a:t>B</a:t>
            </a:r>
            <a:r>
              <a:rPr dirty="0" sz="1250" spc="-45">
                <a:latin typeface="Arial"/>
                <a:cs typeface="Arial"/>
              </a:rPr>
              <a:t>r</a:t>
            </a:r>
            <a:r>
              <a:rPr dirty="0" sz="1250" spc="-30">
                <a:latin typeface="Arial"/>
                <a:cs typeface="Arial"/>
              </a:rPr>
              <a:t>a</a:t>
            </a:r>
            <a:r>
              <a:rPr dirty="0" sz="1250" spc="35">
                <a:latin typeface="Arial"/>
                <a:cs typeface="Arial"/>
              </a:rPr>
              <a:t>z</a:t>
            </a:r>
            <a:r>
              <a:rPr dirty="0" sz="1250">
                <a:latin typeface="Arial"/>
                <a:cs typeface="Arial"/>
              </a:rPr>
              <a:t>il</a:t>
            </a:r>
            <a:endParaRPr sz="1250">
              <a:latin typeface="Arial"/>
              <a:cs typeface="Arial"/>
            </a:endParaRPr>
          </a:p>
        </p:txBody>
      </p:sp>
      <p:sp>
        <p:nvSpPr>
          <p:cNvPr id="84" name="object 84"/>
          <p:cNvSpPr txBox="1"/>
          <p:nvPr/>
        </p:nvSpPr>
        <p:spPr>
          <a:xfrm rot="19020000">
            <a:off x="5161339" y="4619843"/>
            <a:ext cx="676425" cy="1600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260"/>
              </a:lnSpc>
            </a:pPr>
            <a:r>
              <a:rPr dirty="0" sz="1250" spc="-10">
                <a:latin typeface="Arial"/>
                <a:cs typeface="Arial"/>
              </a:rPr>
              <a:t>G</a:t>
            </a:r>
            <a:r>
              <a:rPr dirty="0" sz="1250" spc="-30">
                <a:latin typeface="Arial"/>
                <a:cs typeface="Arial"/>
              </a:rPr>
              <a:t>e</a:t>
            </a:r>
            <a:r>
              <a:rPr dirty="0" sz="1250" spc="50">
                <a:latin typeface="Arial"/>
                <a:cs typeface="Arial"/>
              </a:rPr>
              <a:t>r</a:t>
            </a:r>
            <a:r>
              <a:rPr dirty="0" sz="1250" spc="10">
                <a:latin typeface="Arial"/>
                <a:cs typeface="Arial"/>
              </a:rPr>
              <a:t>m</a:t>
            </a:r>
            <a:r>
              <a:rPr dirty="0" sz="1250" spc="-30">
                <a:latin typeface="Arial"/>
                <a:cs typeface="Arial"/>
              </a:rPr>
              <a:t>an</a:t>
            </a:r>
            <a:r>
              <a:rPr dirty="0" baseline="2222" sz="1875">
                <a:latin typeface="Arial"/>
                <a:cs typeface="Arial"/>
              </a:rPr>
              <a:t>y</a:t>
            </a:r>
            <a:endParaRPr baseline="2222" sz="1875">
              <a:latin typeface="Arial"/>
              <a:cs typeface="Arial"/>
            </a:endParaRPr>
          </a:p>
        </p:txBody>
      </p:sp>
      <p:sp>
        <p:nvSpPr>
          <p:cNvPr id="85" name="object 85"/>
          <p:cNvSpPr txBox="1"/>
          <p:nvPr/>
        </p:nvSpPr>
        <p:spPr>
          <a:xfrm rot="19020000">
            <a:off x="5315555" y="4700847"/>
            <a:ext cx="949570" cy="1600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260"/>
              </a:lnSpc>
            </a:pPr>
            <a:r>
              <a:rPr dirty="0" sz="1250" spc="10">
                <a:latin typeface="Arial"/>
                <a:cs typeface="Arial"/>
              </a:rPr>
              <a:t>New</a:t>
            </a:r>
            <a:r>
              <a:rPr dirty="0" sz="1250" spc="-95">
                <a:latin typeface="Arial"/>
                <a:cs typeface="Arial"/>
              </a:rPr>
              <a:t> </a:t>
            </a:r>
            <a:r>
              <a:rPr dirty="0" sz="1250" spc="-15">
                <a:latin typeface="Arial"/>
                <a:cs typeface="Arial"/>
              </a:rPr>
              <a:t>Zea</a:t>
            </a:r>
            <a:r>
              <a:rPr dirty="0" baseline="2222" sz="1875" spc="-22">
                <a:latin typeface="Arial"/>
                <a:cs typeface="Arial"/>
              </a:rPr>
              <a:t>land</a:t>
            </a:r>
            <a:endParaRPr baseline="2222" sz="1875">
              <a:latin typeface="Arial"/>
              <a:cs typeface="Arial"/>
            </a:endParaRPr>
          </a:p>
        </p:txBody>
      </p:sp>
      <p:sp>
        <p:nvSpPr>
          <p:cNvPr id="86" name="object 86"/>
          <p:cNvSpPr txBox="1"/>
          <p:nvPr/>
        </p:nvSpPr>
        <p:spPr>
          <a:xfrm rot="19020000">
            <a:off x="5784062" y="4675792"/>
            <a:ext cx="840243" cy="1600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260"/>
              </a:lnSpc>
            </a:pPr>
            <a:r>
              <a:rPr dirty="0" sz="1250" spc="35">
                <a:latin typeface="Arial"/>
                <a:cs typeface="Arial"/>
              </a:rPr>
              <a:t>S</a:t>
            </a:r>
            <a:r>
              <a:rPr dirty="0" sz="1250" spc="-30">
                <a:latin typeface="Arial"/>
                <a:cs typeface="Arial"/>
              </a:rPr>
              <a:t>ou</a:t>
            </a:r>
            <a:r>
              <a:rPr dirty="0" sz="1250" spc="25">
                <a:latin typeface="Arial"/>
                <a:cs typeface="Arial"/>
              </a:rPr>
              <a:t>t</a:t>
            </a:r>
            <a:r>
              <a:rPr dirty="0" sz="1250" spc="-30">
                <a:latin typeface="Arial"/>
                <a:cs typeface="Arial"/>
              </a:rPr>
              <a:t>h</a:t>
            </a:r>
            <a:r>
              <a:rPr dirty="0" sz="1250" spc="35">
                <a:latin typeface="Arial"/>
                <a:cs typeface="Arial"/>
              </a:rPr>
              <a:t>A</a:t>
            </a:r>
            <a:r>
              <a:rPr dirty="0" sz="1250" spc="-70">
                <a:latin typeface="Arial"/>
                <a:cs typeface="Arial"/>
              </a:rPr>
              <a:t>f</a:t>
            </a:r>
            <a:r>
              <a:rPr dirty="0" baseline="2222" sz="1875" spc="75">
                <a:latin typeface="Arial"/>
                <a:cs typeface="Arial"/>
              </a:rPr>
              <a:t>r</a:t>
            </a:r>
            <a:r>
              <a:rPr dirty="0" baseline="2222" sz="1875">
                <a:latin typeface="Arial"/>
                <a:cs typeface="Arial"/>
              </a:rPr>
              <a:t>i</a:t>
            </a:r>
            <a:r>
              <a:rPr dirty="0" baseline="2222" sz="1875" spc="-89">
                <a:latin typeface="Arial"/>
                <a:cs typeface="Arial"/>
              </a:rPr>
              <a:t>c</a:t>
            </a:r>
            <a:r>
              <a:rPr dirty="0" baseline="2222" sz="1875">
                <a:latin typeface="Arial"/>
                <a:cs typeface="Arial"/>
              </a:rPr>
              <a:t>a</a:t>
            </a:r>
            <a:endParaRPr baseline="2222" sz="1875">
              <a:latin typeface="Arial"/>
              <a:cs typeface="Arial"/>
            </a:endParaRPr>
          </a:p>
        </p:txBody>
      </p:sp>
      <p:sp>
        <p:nvSpPr>
          <p:cNvPr id="87" name="object 87"/>
          <p:cNvSpPr txBox="1"/>
          <p:nvPr/>
        </p:nvSpPr>
        <p:spPr>
          <a:xfrm rot="19020000">
            <a:off x="6025029" y="4738889"/>
            <a:ext cx="1022252" cy="1600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260"/>
              </a:lnSpc>
            </a:pPr>
            <a:r>
              <a:rPr dirty="0" sz="1250" spc="-10">
                <a:latin typeface="Arial"/>
                <a:cs typeface="Arial"/>
              </a:rPr>
              <a:t>United</a:t>
            </a:r>
            <a:r>
              <a:rPr dirty="0" sz="1250" spc="-70">
                <a:latin typeface="Arial"/>
                <a:cs typeface="Arial"/>
              </a:rPr>
              <a:t> </a:t>
            </a:r>
            <a:r>
              <a:rPr dirty="0" sz="1250" spc="5">
                <a:latin typeface="Arial"/>
                <a:cs typeface="Arial"/>
              </a:rPr>
              <a:t>K</a:t>
            </a:r>
            <a:r>
              <a:rPr dirty="0" baseline="2222" sz="1875" spc="7">
                <a:latin typeface="Arial"/>
                <a:cs typeface="Arial"/>
              </a:rPr>
              <a:t>indon</a:t>
            </a:r>
            <a:endParaRPr baseline="2222" sz="1875">
              <a:latin typeface="Arial"/>
              <a:cs typeface="Arial"/>
            </a:endParaRPr>
          </a:p>
        </p:txBody>
      </p:sp>
      <p:sp>
        <p:nvSpPr>
          <p:cNvPr id="88" name="object 88"/>
          <p:cNvSpPr txBox="1"/>
          <p:nvPr/>
        </p:nvSpPr>
        <p:spPr>
          <a:xfrm rot="19020000">
            <a:off x="6566306" y="4675792"/>
            <a:ext cx="840243" cy="1600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260"/>
              </a:lnSpc>
            </a:pPr>
            <a:r>
              <a:rPr dirty="0" sz="1250" spc="35">
                <a:latin typeface="Arial"/>
                <a:cs typeface="Arial"/>
              </a:rPr>
              <a:t>S</a:t>
            </a:r>
            <a:r>
              <a:rPr dirty="0" sz="1250" spc="-40">
                <a:latin typeface="Arial"/>
                <a:cs typeface="Arial"/>
              </a:rPr>
              <a:t>w</a:t>
            </a:r>
            <a:r>
              <a:rPr dirty="0" sz="1250">
                <a:latin typeface="Arial"/>
                <a:cs typeface="Arial"/>
              </a:rPr>
              <a:t>i</a:t>
            </a:r>
            <a:r>
              <a:rPr dirty="0" sz="1250" spc="25">
                <a:latin typeface="Arial"/>
                <a:cs typeface="Arial"/>
              </a:rPr>
              <a:t>t</a:t>
            </a:r>
            <a:r>
              <a:rPr dirty="0" sz="1250" spc="-60">
                <a:latin typeface="Arial"/>
                <a:cs typeface="Arial"/>
              </a:rPr>
              <a:t>z</a:t>
            </a:r>
            <a:r>
              <a:rPr dirty="0" sz="1250" spc="-30">
                <a:latin typeface="Arial"/>
                <a:cs typeface="Arial"/>
              </a:rPr>
              <a:t>e</a:t>
            </a:r>
            <a:r>
              <a:rPr dirty="0" sz="1250" spc="50">
                <a:latin typeface="Arial"/>
                <a:cs typeface="Arial"/>
              </a:rPr>
              <a:t>r</a:t>
            </a:r>
            <a:r>
              <a:rPr dirty="0" sz="1250">
                <a:latin typeface="Arial"/>
                <a:cs typeface="Arial"/>
              </a:rPr>
              <a:t>l</a:t>
            </a:r>
            <a:r>
              <a:rPr dirty="0" baseline="2222" sz="1875" spc="-44">
                <a:latin typeface="Arial"/>
                <a:cs typeface="Arial"/>
              </a:rPr>
              <a:t>an</a:t>
            </a:r>
            <a:r>
              <a:rPr dirty="0" baseline="2222" sz="1875">
                <a:latin typeface="Arial"/>
                <a:cs typeface="Arial"/>
              </a:rPr>
              <a:t>d</a:t>
            </a:r>
            <a:endParaRPr baseline="2222" sz="1875">
              <a:latin typeface="Arial"/>
              <a:cs typeface="Arial"/>
            </a:endParaRPr>
          </a:p>
        </p:txBody>
      </p:sp>
      <p:sp>
        <p:nvSpPr>
          <p:cNvPr id="89" name="object 89"/>
          <p:cNvSpPr/>
          <p:nvPr/>
        </p:nvSpPr>
        <p:spPr>
          <a:xfrm>
            <a:off x="7729820" y="3308224"/>
            <a:ext cx="391795" cy="265430"/>
          </a:xfrm>
          <a:custGeom>
            <a:avLst/>
            <a:gdLst/>
            <a:ahLst/>
            <a:cxnLst/>
            <a:rect l="l" t="t" r="r" b="b"/>
            <a:pathLst>
              <a:path w="391795" h="265429">
                <a:moveTo>
                  <a:pt x="0" y="265011"/>
                </a:moveTo>
                <a:lnTo>
                  <a:pt x="391269" y="265011"/>
                </a:lnTo>
                <a:lnTo>
                  <a:pt x="391269" y="0"/>
                </a:lnTo>
                <a:lnTo>
                  <a:pt x="0" y="0"/>
                </a:lnTo>
                <a:lnTo>
                  <a:pt x="0" y="26501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0" name="object 90"/>
          <p:cNvSpPr/>
          <p:nvPr/>
        </p:nvSpPr>
        <p:spPr>
          <a:xfrm>
            <a:off x="7792822" y="3409201"/>
            <a:ext cx="88900" cy="88900"/>
          </a:xfrm>
          <a:custGeom>
            <a:avLst/>
            <a:gdLst/>
            <a:ahLst/>
            <a:cxnLst/>
            <a:rect l="l" t="t" r="r" b="b"/>
            <a:pathLst>
              <a:path w="88900" h="88900">
                <a:moveTo>
                  <a:pt x="0" y="88338"/>
                </a:moveTo>
                <a:lnTo>
                  <a:pt x="88458" y="88338"/>
                </a:lnTo>
                <a:lnTo>
                  <a:pt x="88458" y="0"/>
                </a:lnTo>
                <a:lnTo>
                  <a:pt x="0" y="0"/>
                </a:lnTo>
                <a:lnTo>
                  <a:pt x="0" y="88338"/>
                </a:lnTo>
                <a:close/>
              </a:path>
            </a:pathLst>
          </a:custGeom>
          <a:solidFill>
            <a:srgbClr val="9999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1" name="object 91"/>
          <p:cNvSpPr/>
          <p:nvPr/>
        </p:nvSpPr>
        <p:spPr>
          <a:xfrm>
            <a:off x="7792822" y="3409201"/>
            <a:ext cx="88900" cy="88900"/>
          </a:xfrm>
          <a:custGeom>
            <a:avLst/>
            <a:gdLst/>
            <a:ahLst/>
            <a:cxnLst/>
            <a:rect l="l" t="t" r="r" b="b"/>
            <a:pathLst>
              <a:path w="88900" h="88900">
                <a:moveTo>
                  <a:pt x="0" y="88338"/>
                </a:moveTo>
                <a:lnTo>
                  <a:pt x="88458" y="88338"/>
                </a:lnTo>
                <a:lnTo>
                  <a:pt x="88458" y="0"/>
                </a:lnTo>
                <a:lnTo>
                  <a:pt x="0" y="0"/>
                </a:lnTo>
                <a:lnTo>
                  <a:pt x="0" y="88338"/>
                </a:lnTo>
                <a:close/>
              </a:path>
            </a:pathLst>
          </a:custGeom>
          <a:ln w="12231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2" name="object 92"/>
          <p:cNvSpPr txBox="1"/>
          <p:nvPr/>
        </p:nvSpPr>
        <p:spPr>
          <a:xfrm>
            <a:off x="7729820" y="3308224"/>
            <a:ext cx="391795" cy="265430"/>
          </a:xfrm>
          <a:prstGeom prst="rect">
            <a:avLst/>
          </a:prstGeom>
          <a:ln w="12117">
            <a:solidFill>
              <a:srgbClr val="000000"/>
            </a:solidFill>
          </a:ln>
        </p:spPr>
        <p:txBody>
          <a:bodyPr wrap="square" lIns="0" tIns="30480" rIns="0" bIns="0" rtlCol="0" vert="horz">
            <a:spAutoFit/>
          </a:bodyPr>
          <a:lstStyle/>
          <a:p>
            <a:pPr marL="195580">
              <a:lnSpc>
                <a:spcPct val="100000"/>
              </a:lnSpc>
              <a:spcBef>
                <a:spcPts val="240"/>
              </a:spcBef>
            </a:pPr>
            <a:r>
              <a:rPr dirty="0" sz="1200" spc="80">
                <a:latin typeface="Arial"/>
                <a:cs typeface="Arial"/>
              </a:rPr>
              <a:t>%</a:t>
            </a:r>
            <a:endParaRPr sz="1200">
              <a:latin typeface="Arial"/>
              <a:cs typeface="Arial"/>
            </a:endParaRPr>
          </a:p>
        </p:txBody>
      </p:sp>
      <p:sp>
        <p:nvSpPr>
          <p:cNvPr id="93" name="object 93"/>
          <p:cNvSpPr/>
          <p:nvPr/>
        </p:nvSpPr>
        <p:spPr>
          <a:xfrm>
            <a:off x="647700" y="682625"/>
            <a:ext cx="2419348" cy="38576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4" name="object 94"/>
          <p:cNvSpPr txBox="1"/>
          <p:nvPr/>
        </p:nvSpPr>
        <p:spPr>
          <a:xfrm>
            <a:off x="1284560" y="723112"/>
            <a:ext cx="6990080" cy="9652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000" i="1">
                <a:solidFill>
                  <a:srgbClr val="C00000"/>
                </a:solidFill>
                <a:latin typeface="Verdana"/>
                <a:cs typeface="Verdana"/>
              </a:rPr>
              <a:t>Countries</a:t>
            </a:r>
            <a:endParaRPr sz="20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350">
              <a:latin typeface="Times New Roman"/>
              <a:cs typeface="Times New Roman"/>
            </a:endParaRPr>
          </a:p>
          <a:p>
            <a:pPr marL="940435">
              <a:lnSpc>
                <a:spcPct val="100000"/>
              </a:lnSpc>
            </a:pPr>
            <a:r>
              <a:rPr dirty="0" sz="2000" i="1">
                <a:solidFill>
                  <a:srgbClr val="C00000"/>
                </a:solidFill>
                <a:latin typeface="Verdana"/>
                <a:cs typeface="Verdana"/>
              </a:rPr>
              <a:t>Countries represented in the WMG Torino</a:t>
            </a:r>
            <a:r>
              <a:rPr dirty="0" sz="2000" spc="-100" i="1">
                <a:solidFill>
                  <a:srgbClr val="C00000"/>
                </a:solidFill>
                <a:latin typeface="Verdana"/>
                <a:cs typeface="Verdana"/>
              </a:rPr>
              <a:t> </a:t>
            </a:r>
            <a:r>
              <a:rPr dirty="0" sz="2000" i="1">
                <a:solidFill>
                  <a:srgbClr val="C00000"/>
                </a:solidFill>
                <a:latin typeface="Verdana"/>
                <a:cs typeface="Verdana"/>
              </a:rPr>
              <a:t>2013</a:t>
            </a:r>
            <a:endParaRPr sz="20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2016-04-08T08:29:47Z</dcterms:created>
  <dcterms:modified xsi:type="dcterms:W3CDTF">2016-04-08T08:29:47Z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2016-04-08T00:00:00Z</vt:filetime>
  </property>
</Properties>
</file>